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notesMasterIdLst>
    <p:notesMasterId r:id="rId11"/>
  </p:notesMasterIdLst>
  <p:sldIdLst>
    <p:sldId id="342" r:id="rId2"/>
    <p:sldId id="437" r:id="rId3"/>
    <p:sldId id="504" r:id="rId4"/>
    <p:sldId id="514" r:id="rId5"/>
    <p:sldId id="509" r:id="rId6"/>
    <p:sldId id="512" r:id="rId7"/>
    <p:sldId id="510" r:id="rId8"/>
    <p:sldId id="511" r:id="rId9"/>
    <p:sldId id="51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7B1D1D"/>
    <a:srgbClr val="92D050"/>
    <a:srgbClr val="FFF3CD"/>
    <a:srgbClr val="FFE285"/>
    <a:srgbClr val="691A7E"/>
    <a:srgbClr val="F9FF01"/>
    <a:srgbClr val="FFDC5D"/>
    <a:srgbClr val="F7C39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1E634-8380-4D36-B5ED-9BF87CAC0E2C}" v="121" dt="2024-04-03T15:35:42.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3" autoAdjust="0"/>
    <p:restoredTop sz="94707" autoAdjust="0"/>
  </p:normalViewPr>
  <p:slideViewPr>
    <p:cSldViewPr snapToGrid="0">
      <p:cViewPr varScale="1">
        <p:scale>
          <a:sx n="115" d="100"/>
          <a:sy n="115" d="100"/>
        </p:scale>
        <p:origin x="109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Erik" userId="487f5fc1-1759-487e-b040-e9fd7eac4300" providerId="ADAL" clId="{38245537-7C3F-41A7-8FFC-C537099DAF84}"/>
    <pc:docChg chg="undo redo custSel addSld delSld modSld sldOrd">
      <pc:chgData name="Williams, Erik" userId="487f5fc1-1759-487e-b040-e9fd7eac4300" providerId="ADAL" clId="{38245537-7C3F-41A7-8FFC-C537099DAF84}" dt="2024-02-28T19:29:24.007" v="376"/>
      <pc:docMkLst>
        <pc:docMk/>
      </pc:docMkLst>
      <pc:sldChg chg="modSp mod">
        <pc:chgData name="Williams, Erik" userId="487f5fc1-1759-487e-b040-e9fd7eac4300" providerId="ADAL" clId="{38245537-7C3F-41A7-8FFC-C537099DAF84}" dt="2024-02-13T22:11:09.549" v="269" actId="313"/>
        <pc:sldMkLst>
          <pc:docMk/>
          <pc:sldMk cId="2973198609" sldId="345"/>
        </pc:sldMkLst>
        <pc:spChg chg="mod">
          <ac:chgData name="Williams, Erik" userId="487f5fc1-1759-487e-b040-e9fd7eac4300" providerId="ADAL" clId="{38245537-7C3F-41A7-8FFC-C537099DAF84}" dt="2024-02-13T22:11:09.549" v="269" actId="313"/>
          <ac:spMkLst>
            <pc:docMk/>
            <pc:sldMk cId="2973198609" sldId="345"/>
            <ac:spMk id="6" creationId="{00000000-0000-0000-0000-000000000000}"/>
          </ac:spMkLst>
        </pc:spChg>
      </pc:sldChg>
      <pc:sldChg chg="modSp mod">
        <pc:chgData name="Williams, Erik" userId="487f5fc1-1759-487e-b040-e9fd7eac4300" providerId="ADAL" clId="{38245537-7C3F-41A7-8FFC-C537099DAF84}" dt="2024-02-13T22:55:58.916" v="278" actId="6549"/>
        <pc:sldMkLst>
          <pc:docMk/>
          <pc:sldMk cId="795707375" sldId="419"/>
        </pc:sldMkLst>
        <pc:spChg chg="mod">
          <ac:chgData name="Williams, Erik" userId="487f5fc1-1759-487e-b040-e9fd7eac4300" providerId="ADAL" clId="{38245537-7C3F-41A7-8FFC-C537099DAF84}" dt="2024-02-13T22:55:58.916" v="278" actId="6549"/>
          <ac:spMkLst>
            <pc:docMk/>
            <pc:sldMk cId="795707375" sldId="419"/>
            <ac:spMk id="6" creationId="{348746F7-6D17-01A7-63E9-1AB2B0503F4C}"/>
          </ac:spMkLst>
        </pc:spChg>
      </pc:sldChg>
      <pc:sldChg chg="del">
        <pc:chgData name="Williams, Erik" userId="487f5fc1-1759-487e-b040-e9fd7eac4300" providerId="ADAL" clId="{38245537-7C3F-41A7-8FFC-C537099DAF84}" dt="2024-02-14T14:21:51.185" v="372" actId="47"/>
        <pc:sldMkLst>
          <pc:docMk/>
          <pc:sldMk cId="2138076099" sldId="429"/>
        </pc:sldMkLst>
      </pc:sldChg>
      <pc:sldChg chg="modSp mod">
        <pc:chgData name="Williams, Erik" userId="487f5fc1-1759-487e-b040-e9fd7eac4300" providerId="ADAL" clId="{38245537-7C3F-41A7-8FFC-C537099DAF84}" dt="2024-02-06T14:26:21.887" v="24" actId="20577"/>
        <pc:sldMkLst>
          <pc:docMk/>
          <pc:sldMk cId="3691784195" sldId="437"/>
        </pc:sldMkLst>
        <pc:spChg chg="mod">
          <ac:chgData name="Williams, Erik" userId="487f5fc1-1759-487e-b040-e9fd7eac4300" providerId="ADAL" clId="{38245537-7C3F-41A7-8FFC-C537099DAF84}" dt="2024-02-06T14:26:21.887" v="24" actId="20577"/>
          <ac:spMkLst>
            <pc:docMk/>
            <pc:sldMk cId="3691784195" sldId="437"/>
            <ac:spMk id="6" creationId="{00000000-0000-0000-0000-000000000000}"/>
          </ac:spMkLst>
        </pc:spChg>
      </pc:sldChg>
      <pc:sldChg chg="del">
        <pc:chgData name="Williams, Erik" userId="487f5fc1-1759-487e-b040-e9fd7eac4300" providerId="ADAL" clId="{38245537-7C3F-41A7-8FFC-C537099DAF84}" dt="2024-02-09T16:46:02.198" v="52" actId="47"/>
        <pc:sldMkLst>
          <pc:docMk/>
          <pc:sldMk cId="511757163" sldId="446"/>
        </pc:sldMkLst>
      </pc:sldChg>
      <pc:sldChg chg="del">
        <pc:chgData name="Williams, Erik" userId="487f5fc1-1759-487e-b040-e9fd7eac4300" providerId="ADAL" clId="{38245537-7C3F-41A7-8FFC-C537099DAF84}" dt="2024-02-13T22:40:13.738" v="271" actId="47"/>
        <pc:sldMkLst>
          <pc:docMk/>
          <pc:sldMk cId="1493186823" sldId="464"/>
        </pc:sldMkLst>
      </pc:sldChg>
      <pc:sldChg chg="modSp del mod">
        <pc:chgData name="Williams, Erik" userId="487f5fc1-1759-487e-b040-e9fd7eac4300" providerId="ADAL" clId="{38245537-7C3F-41A7-8FFC-C537099DAF84}" dt="2024-02-09T16:46:33.357" v="72" actId="2696"/>
        <pc:sldMkLst>
          <pc:docMk/>
          <pc:sldMk cId="812355184" sldId="465"/>
        </pc:sldMkLst>
        <pc:spChg chg="mod">
          <ac:chgData name="Williams, Erik" userId="487f5fc1-1759-487e-b040-e9fd7eac4300" providerId="ADAL" clId="{38245537-7C3F-41A7-8FFC-C537099DAF84}" dt="2024-02-09T16:45:46.202" v="51" actId="20577"/>
          <ac:spMkLst>
            <pc:docMk/>
            <pc:sldMk cId="812355184" sldId="465"/>
            <ac:spMk id="10" creationId="{00000000-0000-0000-0000-000000000000}"/>
          </ac:spMkLst>
        </pc:spChg>
      </pc:sldChg>
      <pc:sldChg chg="del">
        <pc:chgData name="Williams, Erik" userId="487f5fc1-1759-487e-b040-e9fd7eac4300" providerId="ADAL" clId="{38245537-7C3F-41A7-8FFC-C537099DAF84}" dt="2024-02-09T16:40:34.284" v="26" actId="47"/>
        <pc:sldMkLst>
          <pc:docMk/>
          <pc:sldMk cId="4189789280" sldId="466"/>
        </pc:sldMkLst>
      </pc:sldChg>
      <pc:sldChg chg="del">
        <pc:chgData name="Williams, Erik" userId="487f5fc1-1759-487e-b040-e9fd7eac4300" providerId="ADAL" clId="{38245537-7C3F-41A7-8FFC-C537099DAF84}" dt="2024-02-09T16:40:29.298" v="25" actId="47"/>
        <pc:sldMkLst>
          <pc:docMk/>
          <pc:sldMk cId="535190237" sldId="467"/>
        </pc:sldMkLst>
      </pc:sldChg>
      <pc:sldChg chg="delSp mod">
        <pc:chgData name="Williams, Erik" userId="487f5fc1-1759-487e-b040-e9fd7eac4300" providerId="ADAL" clId="{38245537-7C3F-41A7-8FFC-C537099DAF84}" dt="2024-02-14T14:21:55.520" v="373" actId="478"/>
        <pc:sldMkLst>
          <pc:docMk/>
          <pc:sldMk cId="3335493343" sldId="474"/>
        </pc:sldMkLst>
        <pc:picChg chg="del">
          <ac:chgData name="Williams, Erik" userId="487f5fc1-1759-487e-b040-e9fd7eac4300" providerId="ADAL" clId="{38245537-7C3F-41A7-8FFC-C537099DAF84}" dt="2024-02-14T14:21:55.520" v="373" actId="478"/>
          <ac:picMkLst>
            <pc:docMk/>
            <pc:sldMk cId="3335493343" sldId="474"/>
            <ac:picMk id="14" creationId="{FCC702F7-E6D6-EACD-7506-99BF6BF99B1B}"/>
          </ac:picMkLst>
        </pc:picChg>
      </pc:sldChg>
      <pc:sldChg chg="modSp mod ord">
        <pc:chgData name="Williams, Erik" userId="487f5fc1-1759-487e-b040-e9fd7eac4300" providerId="ADAL" clId="{38245537-7C3F-41A7-8FFC-C537099DAF84}" dt="2024-02-13T22:40:27.090" v="274"/>
        <pc:sldMkLst>
          <pc:docMk/>
          <pc:sldMk cId="842351860" sldId="493"/>
        </pc:sldMkLst>
        <pc:spChg chg="mod">
          <ac:chgData name="Williams, Erik" userId="487f5fc1-1759-487e-b040-e9fd7eac4300" providerId="ADAL" clId="{38245537-7C3F-41A7-8FFC-C537099DAF84}" dt="2024-02-09T16:46:16.660" v="71" actId="20577"/>
          <ac:spMkLst>
            <pc:docMk/>
            <pc:sldMk cId="842351860" sldId="493"/>
            <ac:spMk id="7" creationId="{00000000-0000-0000-0000-000000000000}"/>
          </ac:spMkLst>
        </pc:spChg>
        <pc:spChg chg="mod">
          <ac:chgData name="Williams, Erik" userId="487f5fc1-1759-487e-b040-e9fd7eac4300" providerId="ADAL" clId="{38245537-7C3F-41A7-8FFC-C537099DAF84}" dt="2024-02-09T16:49:01.425" v="98" actId="20577"/>
          <ac:spMkLst>
            <pc:docMk/>
            <pc:sldMk cId="842351860" sldId="493"/>
            <ac:spMk id="10" creationId="{00000000-0000-0000-0000-000000000000}"/>
          </ac:spMkLst>
        </pc:spChg>
      </pc:sldChg>
      <pc:sldChg chg="modSp add mod ord">
        <pc:chgData name="Williams, Erik" userId="487f5fc1-1759-487e-b040-e9fd7eac4300" providerId="ADAL" clId="{38245537-7C3F-41A7-8FFC-C537099DAF84}" dt="2024-02-09T17:09:54.083" v="234" actId="113"/>
        <pc:sldMkLst>
          <pc:docMk/>
          <pc:sldMk cId="3629942751" sldId="499"/>
        </pc:sldMkLst>
        <pc:spChg chg="mod">
          <ac:chgData name="Williams, Erik" userId="487f5fc1-1759-487e-b040-e9fd7eac4300" providerId="ADAL" clId="{38245537-7C3F-41A7-8FFC-C537099DAF84}" dt="2024-02-09T16:49:12.148" v="118" actId="20577"/>
          <ac:spMkLst>
            <pc:docMk/>
            <pc:sldMk cId="3629942751" sldId="499"/>
            <ac:spMk id="7" creationId="{00000000-0000-0000-0000-000000000000}"/>
          </ac:spMkLst>
        </pc:spChg>
        <pc:spChg chg="mod">
          <ac:chgData name="Williams, Erik" userId="487f5fc1-1759-487e-b040-e9fd7eac4300" providerId="ADAL" clId="{38245537-7C3F-41A7-8FFC-C537099DAF84}" dt="2024-02-09T17:09:54.083" v="234" actId="113"/>
          <ac:spMkLst>
            <pc:docMk/>
            <pc:sldMk cId="3629942751" sldId="499"/>
            <ac:spMk id="10" creationId="{00000000-0000-0000-0000-000000000000}"/>
          </ac:spMkLst>
        </pc:spChg>
      </pc:sldChg>
      <pc:sldChg chg="add">
        <pc:chgData name="Williams, Erik" userId="487f5fc1-1759-487e-b040-e9fd7eac4300" providerId="ADAL" clId="{38245537-7C3F-41A7-8FFC-C537099DAF84}" dt="2024-02-13T22:31:26.131" v="270"/>
        <pc:sldMkLst>
          <pc:docMk/>
          <pc:sldMk cId="2618080780" sldId="500"/>
        </pc:sldMkLst>
      </pc:sldChg>
      <pc:sldChg chg="add ord">
        <pc:chgData name="Williams, Erik" userId="487f5fc1-1759-487e-b040-e9fd7eac4300" providerId="ADAL" clId="{38245537-7C3F-41A7-8FFC-C537099DAF84}" dt="2024-02-13T22:40:33.474" v="276"/>
        <pc:sldMkLst>
          <pc:docMk/>
          <pc:sldMk cId="2614696432" sldId="501"/>
        </pc:sldMkLst>
      </pc:sldChg>
      <pc:sldChg chg="add">
        <pc:chgData name="Williams, Erik" userId="487f5fc1-1759-487e-b040-e9fd7eac4300" providerId="ADAL" clId="{38245537-7C3F-41A7-8FFC-C537099DAF84}" dt="2024-02-13T22:53:23.274" v="277"/>
        <pc:sldMkLst>
          <pc:docMk/>
          <pc:sldMk cId="709657019" sldId="502"/>
        </pc:sldMkLst>
      </pc:sldChg>
      <pc:sldChg chg="add">
        <pc:chgData name="Williams, Erik" userId="487f5fc1-1759-487e-b040-e9fd7eac4300" providerId="ADAL" clId="{38245537-7C3F-41A7-8FFC-C537099DAF84}" dt="2024-02-13T22:53:23.274" v="277"/>
        <pc:sldMkLst>
          <pc:docMk/>
          <pc:sldMk cId="173217892" sldId="503"/>
        </pc:sldMkLst>
      </pc:sldChg>
      <pc:sldChg chg="add del">
        <pc:chgData name="Williams, Erik" userId="487f5fc1-1759-487e-b040-e9fd7eac4300" providerId="ADAL" clId="{38245537-7C3F-41A7-8FFC-C537099DAF84}" dt="2024-02-14T14:16:53.186" v="368"/>
        <pc:sldMkLst>
          <pc:docMk/>
          <pc:sldMk cId="2337903051" sldId="504"/>
        </pc:sldMkLst>
      </pc:sldChg>
      <pc:sldChg chg="modSp add del mod">
        <pc:chgData name="Williams, Erik" userId="487f5fc1-1759-487e-b040-e9fd7eac4300" providerId="ADAL" clId="{38245537-7C3F-41A7-8FFC-C537099DAF84}" dt="2024-02-13T23:15:44.337" v="326" actId="2696"/>
        <pc:sldMkLst>
          <pc:docMk/>
          <pc:sldMk cId="2662429634" sldId="505"/>
        </pc:sldMkLst>
        <pc:spChg chg="mod">
          <ac:chgData name="Williams, Erik" userId="487f5fc1-1759-487e-b040-e9fd7eac4300" providerId="ADAL" clId="{38245537-7C3F-41A7-8FFC-C537099DAF84}" dt="2024-02-13T23:15:07.467" v="310" actId="1076"/>
          <ac:spMkLst>
            <pc:docMk/>
            <pc:sldMk cId="2662429634" sldId="505"/>
            <ac:spMk id="2" creationId="{EC63D264-408A-0F58-1B3A-5E88EE45C82A}"/>
          </ac:spMkLst>
        </pc:spChg>
      </pc:sldChg>
      <pc:sldChg chg="modSp add del mod">
        <pc:chgData name="Williams, Erik" userId="487f5fc1-1759-487e-b040-e9fd7eac4300" providerId="ADAL" clId="{38245537-7C3F-41A7-8FFC-C537099DAF84}" dt="2024-02-13T23:17:38.519" v="360" actId="47"/>
        <pc:sldMkLst>
          <pc:docMk/>
          <pc:sldMk cId="2930877544" sldId="506"/>
        </pc:sldMkLst>
        <pc:spChg chg="mod">
          <ac:chgData name="Williams, Erik" userId="487f5fc1-1759-487e-b040-e9fd7eac4300" providerId="ADAL" clId="{38245537-7C3F-41A7-8FFC-C537099DAF84}" dt="2024-02-13T23:14:49.190" v="294" actId="14100"/>
          <ac:spMkLst>
            <pc:docMk/>
            <pc:sldMk cId="2930877544" sldId="506"/>
            <ac:spMk id="2" creationId="{EC63D264-408A-0F58-1B3A-5E88EE45C82A}"/>
          </ac:spMkLst>
        </pc:spChg>
      </pc:sldChg>
      <pc:sldChg chg="modSp add del mod">
        <pc:chgData name="Williams, Erik" userId="487f5fc1-1759-487e-b040-e9fd7eac4300" providerId="ADAL" clId="{38245537-7C3F-41A7-8FFC-C537099DAF84}" dt="2024-02-13T23:17:39.932" v="361" actId="47"/>
        <pc:sldMkLst>
          <pc:docMk/>
          <pc:sldMk cId="3124883191" sldId="507"/>
        </pc:sldMkLst>
        <pc:spChg chg="mod">
          <ac:chgData name="Williams, Erik" userId="487f5fc1-1759-487e-b040-e9fd7eac4300" providerId="ADAL" clId="{38245537-7C3F-41A7-8FFC-C537099DAF84}" dt="2024-02-13T23:14:44.420" v="292" actId="14100"/>
          <ac:spMkLst>
            <pc:docMk/>
            <pc:sldMk cId="3124883191" sldId="507"/>
            <ac:spMk id="2" creationId="{EC63D264-408A-0F58-1B3A-5E88EE45C82A}"/>
          </ac:spMkLst>
        </pc:spChg>
      </pc:sldChg>
      <pc:sldChg chg="modSp new add del mod ord">
        <pc:chgData name="Williams, Erik" userId="487f5fc1-1759-487e-b040-e9fd7eac4300" providerId="ADAL" clId="{38245537-7C3F-41A7-8FFC-C537099DAF84}" dt="2024-02-14T14:36:10.386" v="375" actId="2696"/>
        <pc:sldMkLst>
          <pc:docMk/>
          <pc:sldMk cId="1194186364" sldId="508"/>
        </pc:sldMkLst>
        <pc:spChg chg="mod">
          <ac:chgData name="Williams, Erik" userId="487f5fc1-1759-487e-b040-e9fd7eac4300" providerId="ADAL" clId="{38245537-7C3F-41A7-8FFC-C537099DAF84}" dt="2024-02-13T23:15:05.388" v="309" actId="20577"/>
          <ac:spMkLst>
            <pc:docMk/>
            <pc:sldMk cId="1194186364" sldId="508"/>
            <ac:spMk id="2" creationId="{38C2332B-ECEF-F531-0F8C-0AE6AC50D9F1}"/>
          </ac:spMkLst>
        </pc:spChg>
        <pc:spChg chg="mod">
          <ac:chgData name="Williams, Erik" userId="487f5fc1-1759-487e-b040-e9fd7eac4300" providerId="ADAL" clId="{38245537-7C3F-41A7-8FFC-C537099DAF84}" dt="2024-02-13T23:16:35.537" v="345" actId="20577"/>
          <ac:spMkLst>
            <pc:docMk/>
            <pc:sldMk cId="1194186364" sldId="508"/>
            <ac:spMk id="3" creationId="{ED0874D3-2BB6-8DA4-58FE-AF4E3ECF0304}"/>
          </ac:spMkLst>
        </pc:spChg>
        <pc:spChg chg="mod">
          <ac:chgData name="Williams, Erik" userId="487f5fc1-1759-487e-b040-e9fd7eac4300" providerId="ADAL" clId="{38245537-7C3F-41A7-8FFC-C537099DAF84}" dt="2024-02-13T23:16:07.789" v="339" actId="6549"/>
          <ac:spMkLst>
            <pc:docMk/>
            <pc:sldMk cId="1194186364" sldId="508"/>
            <ac:spMk id="4" creationId="{E9C74727-3B60-6C49-65A9-2628083B0612}"/>
          </ac:spMkLst>
        </pc:spChg>
      </pc:sldChg>
      <pc:sldChg chg="new del">
        <pc:chgData name="Williams, Erik" userId="487f5fc1-1759-487e-b040-e9fd7eac4300" providerId="ADAL" clId="{38245537-7C3F-41A7-8FFC-C537099DAF84}" dt="2024-02-13T23:14:58.693" v="298" actId="680"/>
        <pc:sldMkLst>
          <pc:docMk/>
          <pc:sldMk cId="1722445329" sldId="508"/>
        </pc:sldMkLst>
      </pc:sldChg>
      <pc:sldChg chg="modSp add del mod ord">
        <pc:chgData name="Williams, Erik" userId="487f5fc1-1759-487e-b040-e9fd7eac4300" providerId="ADAL" clId="{38245537-7C3F-41A7-8FFC-C537099DAF84}" dt="2024-02-14T14:16:53.186" v="368"/>
        <pc:sldMkLst>
          <pc:docMk/>
          <pc:sldMk cId="3984131928" sldId="509"/>
        </pc:sldMkLst>
        <pc:spChg chg="mod">
          <ac:chgData name="Williams, Erik" userId="487f5fc1-1759-487e-b040-e9fd7eac4300" providerId="ADAL" clId="{38245537-7C3F-41A7-8FFC-C537099DAF84}" dt="2024-02-13T23:16:31.610" v="340"/>
          <ac:spMkLst>
            <pc:docMk/>
            <pc:sldMk cId="3984131928" sldId="509"/>
            <ac:spMk id="3" creationId="{ED0874D3-2BB6-8DA4-58FE-AF4E3ECF0304}"/>
          </ac:spMkLst>
        </pc:spChg>
      </pc:sldChg>
      <pc:sldChg chg="addSp delSp modSp add del mod ord">
        <pc:chgData name="Williams, Erik" userId="487f5fc1-1759-487e-b040-e9fd7eac4300" providerId="ADAL" clId="{38245537-7C3F-41A7-8FFC-C537099DAF84}" dt="2024-02-14T14:20:12.049" v="371"/>
        <pc:sldMkLst>
          <pc:docMk/>
          <pc:sldMk cId="1239878835" sldId="510"/>
        </pc:sldMkLst>
        <pc:spChg chg="mod">
          <ac:chgData name="Williams, Erik" userId="487f5fc1-1759-487e-b040-e9fd7eac4300" providerId="ADAL" clId="{38245537-7C3F-41A7-8FFC-C537099DAF84}" dt="2024-02-13T23:17:45.492" v="362" actId="1076"/>
          <ac:spMkLst>
            <pc:docMk/>
            <pc:sldMk cId="1239878835" sldId="510"/>
            <ac:spMk id="3" creationId="{ED0874D3-2BB6-8DA4-58FE-AF4E3ECF0304}"/>
          </ac:spMkLst>
        </pc:spChg>
        <pc:spChg chg="del">
          <ac:chgData name="Williams, Erik" userId="487f5fc1-1759-487e-b040-e9fd7eac4300" providerId="ADAL" clId="{38245537-7C3F-41A7-8FFC-C537099DAF84}" dt="2024-02-13T23:16:56.218" v="347" actId="478"/>
          <ac:spMkLst>
            <pc:docMk/>
            <pc:sldMk cId="1239878835" sldId="510"/>
            <ac:spMk id="4" creationId="{E9C74727-3B60-6C49-65A9-2628083B0612}"/>
          </ac:spMkLst>
        </pc:spChg>
        <pc:spChg chg="add del mod">
          <ac:chgData name="Williams, Erik" userId="487f5fc1-1759-487e-b040-e9fd7eac4300" providerId="ADAL" clId="{38245537-7C3F-41A7-8FFC-C537099DAF84}" dt="2024-02-13T23:16:58.945" v="348" actId="478"/>
          <ac:spMkLst>
            <pc:docMk/>
            <pc:sldMk cId="1239878835" sldId="510"/>
            <ac:spMk id="6" creationId="{28609991-A42A-E206-340B-6A350FC7DA1C}"/>
          </ac:spMkLst>
        </pc:spChg>
        <pc:spChg chg="add mod">
          <ac:chgData name="Williams, Erik" userId="487f5fc1-1759-487e-b040-e9fd7eac4300" providerId="ADAL" clId="{38245537-7C3F-41A7-8FFC-C537099DAF84}" dt="2024-02-14T14:18:10.587" v="369"/>
          <ac:spMkLst>
            <pc:docMk/>
            <pc:sldMk cId="1239878835" sldId="510"/>
            <ac:spMk id="7" creationId="{4B81E27A-ACD2-615C-0CB5-D6EF248A9650}"/>
          </ac:spMkLst>
        </pc:spChg>
        <pc:spChg chg="add mod">
          <ac:chgData name="Williams, Erik" userId="487f5fc1-1759-487e-b040-e9fd7eac4300" providerId="ADAL" clId="{38245537-7C3F-41A7-8FFC-C537099DAF84}" dt="2024-02-13T23:17:33.258" v="359" actId="1076"/>
          <ac:spMkLst>
            <pc:docMk/>
            <pc:sldMk cId="1239878835" sldId="510"/>
            <ac:spMk id="11" creationId="{955A89DB-53F8-C08C-3E58-CAB49A91E08F}"/>
          </ac:spMkLst>
        </pc:spChg>
        <pc:spChg chg="add mod">
          <ac:chgData name="Williams, Erik" userId="487f5fc1-1759-487e-b040-e9fd7eac4300" providerId="ADAL" clId="{38245537-7C3F-41A7-8FFC-C537099DAF84}" dt="2024-02-13T23:17:28.299" v="358" actId="1076"/>
          <ac:spMkLst>
            <pc:docMk/>
            <pc:sldMk cId="1239878835" sldId="510"/>
            <ac:spMk id="12" creationId="{1ED21547-0434-1590-04C7-CE5ADE3F4C09}"/>
          </ac:spMkLst>
        </pc:spChg>
        <pc:spChg chg="add mod">
          <ac:chgData name="Williams, Erik" userId="487f5fc1-1759-487e-b040-e9fd7eac4300" providerId="ADAL" clId="{38245537-7C3F-41A7-8FFC-C537099DAF84}" dt="2024-02-13T23:17:23.322" v="356" actId="404"/>
          <ac:spMkLst>
            <pc:docMk/>
            <pc:sldMk cId="1239878835" sldId="510"/>
            <ac:spMk id="13" creationId="{9E88D862-618F-A4DA-4C25-3922F1EA5BDC}"/>
          </ac:spMkLst>
        </pc:spChg>
        <pc:picChg chg="add mod">
          <ac:chgData name="Williams, Erik" userId="487f5fc1-1759-487e-b040-e9fd7eac4300" providerId="ADAL" clId="{38245537-7C3F-41A7-8FFC-C537099DAF84}" dt="2024-02-13T23:17:02.851" v="350" actId="1076"/>
          <ac:picMkLst>
            <pc:docMk/>
            <pc:sldMk cId="1239878835" sldId="510"/>
            <ac:picMk id="8" creationId="{408C6295-8EA3-5790-6FD3-0AE9B46BA6B5}"/>
          </ac:picMkLst>
        </pc:picChg>
        <pc:picChg chg="add mod">
          <ac:chgData name="Williams, Erik" userId="487f5fc1-1759-487e-b040-e9fd7eac4300" providerId="ADAL" clId="{38245537-7C3F-41A7-8FFC-C537099DAF84}" dt="2024-02-13T23:17:02.851" v="350" actId="1076"/>
          <ac:picMkLst>
            <pc:docMk/>
            <pc:sldMk cId="1239878835" sldId="510"/>
            <ac:picMk id="9" creationId="{D1CF9F96-EC8F-6731-2908-4794B76BED4D}"/>
          </ac:picMkLst>
        </pc:picChg>
        <pc:picChg chg="add mod">
          <ac:chgData name="Williams, Erik" userId="487f5fc1-1759-487e-b040-e9fd7eac4300" providerId="ADAL" clId="{38245537-7C3F-41A7-8FFC-C537099DAF84}" dt="2024-02-13T23:17:02.851" v="350" actId="1076"/>
          <ac:picMkLst>
            <pc:docMk/>
            <pc:sldMk cId="1239878835" sldId="510"/>
            <ac:picMk id="10" creationId="{AEB39881-8A89-4076-F803-3B55C3D1DF8A}"/>
          </ac:picMkLst>
        </pc:picChg>
      </pc:sldChg>
      <pc:sldChg chg="add">
        <pc:chgData name="Williams, Erik" userId="487f5fc1-1759-487e-b040-e9fd7eac4300" providerId="ADAL" clId="{38245537-7C3F-41A7-8FFC-C537099DAF84}" dt="2024-02-14T14:16:53.186" v="368"/>
        <pc:sldMkLst>
          <pc:docMk/>
          <pc:sldMk cId="454640146" sldId="511"/>
        </pc:sldMkLst>
      </pc:sldChg>
      <pc:sldChg chg="add">
        <pc:chgData name="Williams, Erik" userId="487f5fc1-1759-487e-b040-e9fd7eac4300" providerId="ADAL" clId="{38245537-7C3F-41A7-8FFC-C537099DAF84}" dt="2024-02-14T14:16:53.186" v="368"/>
        <pc:sldMkLst>
          <pc:docMk/>
          <pc:sldMk cId="909680924" sldId="512"/>
        </pc:sldMkLst>
      </pc:sldChg>
      <pc:sldChg chg="add">
        <pc:chgData name="Williams, Erik" userId="487f5fc1-1759-487e-b040-e9fd7eac4300" providerId="ADAL" clId="{38245537-7C3F-41A7-8FFC-C537099DAF84}" dt="2024-02-14T14:16:53.186" v="368"/>
        <pc:sldMkLst>
          <pc:docMk/>
          <pc:sldMk cId="3855016723" sldId="513"/>
        </pc:sldMkLst>
      </pc:sldChg>
      <pc:sldChg chg="add">
        <pc:chgData name="Williams, Erik" userId="487f5fc1-1759-487e-b040-e9fd7eac4300" providerId="ADAL" clId="{38245537-7C3F-41A7-8FFC-C537099DAF84}" dt="2024-02-14T14:36:06.436" v="374"/>
        <pc:sldMkLst>
          <pc:docMk/>
          <pc:sldMk cId="267908642" sldId="514"/>
        </pc:sldMkLst>
      </pc:sldChg>
      <pc:sldChg chg="add">
        <pc:chgData name="Williams, Erik" userId="487f5fc1-1759-487e-b040-e9fd7eac4300" providerId="ADAL" clId="{38245537-7C3F-41A7-8FFC-C537099DAF84}" dt="2024-02-28T19:29:24.007" v="376"/>
        <pc:sldMkLst>
          <pc:docMk/>
          <pc:sldMk cId="2205122594" sldId="515"/>
        </pc:sldMkLst>
      </pc:sldChg>
    </pc:docChg>
  </pc:docChgLst>
  <pc:docChgLst>
    <pc:chgData name="Williams, Erik" userId="487f5fc1-1759-487e-b040-e9fd7eac4300" providerId="ADAL" clId="{863F7E82-27E9-4C0A-B1B3-25F5595278AA}"/>
    <pc:docChg chg="undo custSel addSld delSld modSld">
      <pc:chgData name="Williams, Erik" userId="487f5fc1-1759-487e-b040-e9fd7eac4300" providerId="ADAL" clId="{863F7E82-27E9-4C0A-B1B3-25F5595278AA}" dt="2023-11-28T15:07:25.844" v="961" actId="6549"/>
      <pc:docMkLst>
        <pc:docMk/>
      </pc:docMkLst>
      <pc:sldChg chg="modSp mod">
        <pc:chgData name="Williams, Erik" userId="487f5fc1-1759-487e-b040-e9fd7eac4300" providerId="ADAL" clId="{863F7E82-27E9-4C0A-B1B3-25F5595278AA}" dt="2023-11-28T14:29:29.232" v="41" actId="207"/>
        <pc:sldMkLst>
          <pc:docMk/>
          <pc:sldMk cId="1255709714" sldId="344"/>
        </pc:sldMkLst>
        <pc:spChg chg="mod">
          <ac:chgData name="Williams, Erik" userId="487f5fc1-1759-487e-b040-e9fd7eac4300" providerId="ADAL" clId="{863F7E82-27E9-4C0A-B1B3-25F5595278AA}" dt="2023-11-28T14:29:29.232" v="41" actId="207"/>
          <ac:spMkLst>
            <pc:docMk/>
            <pc:sldMk cId="1255709714" sldId="344"/>
            <ac:spMk id="14" creationId="{00000000-0000-0000-0000-000000000000}"/>
          </ac:spMkLst>
        </pc:spChg>
      </pc:sldChg>
      <pc:sldChg chg="addSp delSp mod">
        <pc:chgData name="Williams, Erik" userId="487f5fc1-1759-487e-b040-e9fd7eac4300" providerId="ADAL" clId="{863F7E82-27E9-4C0A-B1B3-25F5595278AA}" dt="2023-11-28T15:06:20.253" v="904" actId="22"/>
        <pc:sldMkLst>
          <pc:docMk/>
          <pc:sldMk cId="977635698" sldId="387"/>
        </pc:sldMkLst>
        <pc:spChg chg="add del">
          <ac:chgData name="Williams, Erik" userId="487f5fc1-1759-487e-b040-e9fd7eac4300" providerId="ADAL" clId="{863F7E82-27E9-4C0A-B1B3-25F5595278AA}" dt="2023-11-28T15:06:20.253" v="904" actId="22"/>
          <ac:spMkLst>
            <pc:docMk/>
            <pc:sldMk cId="977635698" sldId="387"/>
            <ac:spMk id="9" creationId="{411C51EE-3FA3-6234-2889-C2FE00950F8D}"/>
          </ac:spMkLst>
        </pc:spChg>
      </pc:sldChg>
      <pc:sldChg chg="modSp mod">
        <pc:chgData name="Williams, Erik" userId="487f5fc1-1759-487e-b040-e9fd7eac4300" providerId="ADAL" clId="{863F7E82-27E9-4C0A-B1B3-25F5595278AA}" dt="2023-11-28T15:06:15.966" v="902" actId="6549"/>
        <pc:sldMkLst>
          <pc:docMk/>
          <pc:sldMk cId="633453325" sldId="444"/>
        </pc:sldMkLst>
        <pc:spChg chg="mod">
          <ac:chgData name="Williams, Erik" userId="487f5fc1-1759-487e-b040-e9fd7eac4300" providerId="ADAL" clId="{863F7E82-27E9-4C0A-B1B3-25F5595278AA}" dt="2023-11-28T15:06:15.966" v="902" actId="6549"/>
          <ac:spMkLst>
            <pc:docMk/>
            <pc:sldMk cId="633453325" sldId="444"/>
            <ac:spMk id="5" creationId="{00000000-0000-0000-0000-000000000000}"/>
          </ac:spMkLst>
        </pc:spChg>
      </pc:sldChg>
      <pc:sldChg chg="modSp add mod">
        <pc:chgData name="Williams, Erik" userId="487f5fc1-1759-487e-b040-e9fd7eac4300" providerId="ADAL" clId="{863F7E82-27E9-4C0A-B1B3-25F5595278AA}" dt="2023-11-28T14:50:54.332" v="843" actId="6549"/>
        <pc:sldMkLst>
          <pc:docMk/>
          <pc:sldMk cId="1093448590" sldId="497"/>
        </pc:sldMkLst>
        <pc:spChg chg="mod">
          <ac:chgData name="Williams, Erik" userId="487f5fc1-1759-487e-b040-e9fd7eac4300" providerId="ADAL" clId="{863F7E82-27E9-4C0A-B1B3-25F5595278AA}" dt="2023-11-28T14:47:16.128" v="785" actId="20577"/>
          <ac:spMkLst>
            <pc:docMk/>
            <pc:sldMk cId="1093448590" sldId="497"/>
            <ac:spMk id="5" creationId="{00000000-0000-0000-0000-000000000000}"/>
          </ac:spMkLst>
        </pc:spChg>
        <pc:spChg chg="mod">
          <ac:chgData name="Williams, Erik" userId="487f5fc1-1759-487e-b040-e9fd7eac4300" providerId="ADAL" clId="{863F7E82-27E9-4C0A-B1B3-25F5595278AA}" dt="2023-11-28T14:50:54.332" v="843" actId="6549"/>
          <ac:spMkLst>
            <pc:docMk/>
            <pc:sldMk cId="1093448590" sldId="497"/>
            <ac:spMk id="6" creationId="{00000000-0000-0000-0000-000000000000}"/>
          </ac:spMkLst>
        </pc:spChg>
        <pc:spChg chg="mod">
          <ac:chgData name="Williams, Erik" userId="487f5fc1-1759-487e-b040-e9fd7eac4300" providerId="ADAL" clId="{863F7E82-27E9-4C0A-B1B3-25F5595278AA}" dt="2023-11-28T14:45:08.528" v="756" actId="20577"/>
          <ac:spMkLst>
            <pc:docMk/>
            <pc:sldMk cId="1093448590" sldId="497"/>
            <ac:spMk id="7" creationId="{A10DA10B-4D6A-DA65-DBD9-D6F744F719E2}"/>
          </ac:spMkLst>
        </pc:spChg>
        <pc:spChg chg="mod">
          <ac:chgData name="Williams, Erik" userId="487f5fc1-1759-487e-b040-e9fd7eac4300" providerId="ADAL" clId="{863F7E82-27E9-4C0A-B1B3-25F5595278AA}" dt="2023-11-28T14:50:52.117" v="842" actId="207"/>
          <ac:spMkLst>
            <pc:docMk/>
            <pc:sldMk cId="1093448590" sldId="497"/>
            <ac:spMk id="8" creationId="{00000000-0000-0000-0000-000000000000}"/>
          </ac:spMkLst>
        </pc:spChg>
      </pc:sldChg>
      <pc:sldChg chg="addSp delSp new del mod">
        <pc:chgData name="Williams, Erik" userId="487f5fc1-1759-487e-b040-e9fd7eac4300" providerId="ADAL" clId="{863F7E82-27E9-4C0A-B1B3-25F5595278AA}" dt="2023-11-28T14:36:47.150" v="552" actId="680"/>
        <pc:sldMkLst>
          <pc:docMk/>
          <pc:sldMk cId="2143494151" sldId="498"/>
        </pc:sldMkLst>
        <pc:spChg chg="add del">
          <ac:chgData name="Williams, Erik" userId="487f5fc1-1759-487e-b040-e9fd7eac4300" providerId="ADAL" clId="{863F7E82-27E9-4C0A-B1B3-25F5595278AA}" dt="2023-11-28T14:36:46.105" v="551" actId="22"/>
          <ac:spMkLst>
            <pc:docMk/>
            <pc:sldMk cId="2143494151" sldId="498"/>
            <ac:spMk id="6" creationId="{4691E86C-4E49-2B7D-661F-19C7E3F7B32F}"/>
          </ac:spMkLst>
        </pc:spChg>
      </pc:sldChg>
      <pc:sldChg chg="addSp modSp add mod">
        <pc:chgData name="Williams, Erik" userId="487f5fc1-1759-487e-b040-e9fd7eac4300" providerId="ADAL" clId="{863F7E82-27E9-4C0A-B1B3-25F5595278AA}" dt="2023-11-28T15:07:25.844" v="961" actId="6549"/>
        <pc:sldMkLst>
          <pc:docMk/>
          <pc:sldMk cId="3950430118" sldId="498"/>
        </pc:sldMkLst>
        <pc:spChg chg="mod">
          <ac:chgData name="Williams, Erik" userId="487f5fc1-1759-487e-b040-e9fd7eac4300" providerId="ADAL" clId="{863F7E82-27E9-4C0A-B1B3-25F5595278AA}" dt="2023-11-28T15:06:59.483" v="923"/>
          <ac:spMkLst>
            <pc:docMk/>
            <pc:sldMk cId="3950430118" sldId="498"/>
            <ac:spMk id="4" creationId="{00000000-0000-0000-0000-000000000000}"/>
          </ac:spMkLst>
        </pc:spChg>
        <pc:spChg chg="mod">
          <ac:chgData name="Williams, Erik" userId="487f5fc1-1759-487e-b040-e9fd7eac4300" providerId="ADAL" clId="{863F7E82-27E9-4C0A-B1B3-25F5595278AA}" dt="2023-11-28T15:07:25.844" v="961" actId="6549"/>
          <ac:spMkLst>
            <pc:docMk/>
            <pc:sldMk cId="3950430118" sldId="498"/>
            <ac:spMk id="5" creationId="{00000000-0000-0000-0000-000000000000}"/>
          </ac:spMkLst>
        </pc:spChg>
        <pc:picChg chg="add mod">
          <ac:chgData name="Williams, Erik" userId="487f5fc1-1759-487e-b040-e9fd7eac4300" providerId="ADAL" clId="{863F7E82-27E9-4C0A-B1B3-25F5595278AA}" dt="2023-11-28T15:06:39.913" v="907" actId="167"/>
          <ac:picMkLst>
            <pc:docMk/>
            <pc:sldMk cId="3950430118" sldId="498"/>
            <ac:picMk id="2" creationId="{CD07DAA7-57CB-E906-497A-4073C13C8949}"/>
          </ac:picMkLst>
        </pc:picChg>
      </pc:sldChg>
    </pc:docChg>
  </pc:docChgLst>
  <pc:docChgLst>
    <pc:chgData name="Williams, Erik" userId="487f5fc1-1759-487e-b040-e9fd7eac4300" providerId="ADAL" clId="{B7B98244-179D-448C-8E98-408B6458746B}"/>
    <pc:docChg chg="undo custSel addSld delSld modSld sldOrd modMainMaster">
      <pc:chgData name="Williams, Erik" userId="487f5fc1-1759-487e-b040-e9fd7eac4300" providerId="ADAL" clId="{B7B98244-179D-448C-8E98-408B6458746B}" dt="2023-10-06T13:49:34.028" v="4491" actId="478"/>
      <pc:docMkLst>
        <pc:docMk/>
      </pc:docMkLst>
      <pc:sldChg chg="delSp modSp mod">
        <pc:chgData name="Williams, Erik" userId="487f5fc1-1759-487e-b040-e9fd7eac4300" providerId="ADAL" clId="{B7B98244-179D-448C-8E98-408B6458746B}" dt="2023-10-06T13:43:22.363" v="4465" actId="20577"/>
        <pc:sldMkLst>
          <pc:docMk/>
          <pc:sldMk cId="1492136048" sldId="342"/>
        </pc:sldMkLst>
        <pc:spChg chg="mod">
          <ac:chgData name="Williams, Erik" userId="487f5fc1-1759-487e-b040-e9fd7eac4300" providerId="ADAL" clId="{B7B98244-179D-448C-8E98-408B6458746B}" dt="2023-09-13T14:13:04.543" v="1320"/>
          <ac:spMkLst>
            <pc:docMk/>
            <pc:sldMk cId="1492136048" sldId="342"/>
            <ac:spMk id="2" creationId="{00000000-0000-0000-0000-000000000000}"/>
          </ac:spMkLst>
        </pc:spChg>
        <pc:spChg chg="del mod">
          <ac:chgData name="Williams, Erik" userId="487f5fc1-1759-487e-b040-e9fd7eac4300" providerId="ADAL" clId="{B7B98244-179D-448C-8E98-408B6458746B}" dt="2023-09-13T14:13:52.126" v="1328" actId="478"/>
          <ac:spMkLst>
            <pc:docMk/>
            <pc:sldMk cId="1492136048" sldId="342"/>
            <ac:spMk id="3" creationId="{00000000-0000-0000-0000-000000000000}"/>
          </ac:spMkLst>
        </pc:spChg>
        <pc:spChg chg="mod">
          <ac:chgData name="Williams, Erik" userId="487f5fc1-1759-487e-b040-e9fd7eac4300" providerId="ADAL" clId="{B7B98244-179D-448C-8E98-408B6458746B}" dt="2023-10-06T13:43:22.363" v="4465" actId="20577"/>
          <ac:spMkLst>
            <pc:docMk/>
            <pc:sldMk cId="1492136048" sldId="342"/>
            <ac:spMk id="5" creationId="{00000000-0000-0000-0000-000000000000}"/>
          </ac:spMkLst>
        </pc:spChg>
        <pc:picChg chg="mod">
          <ac:chgData name="Williams, Erik" userId="487f5fc1-1759-487e-b040-e9fd7eac4300" providerId="ADAL" clId="{B7B98244-179D-448C-8E98-408B6458746B}" dt="2023-09-13T14:14:04.335" v="1329" actId="1036"/>
          <ac:picMkLst>
            <pc:docMk/>
            <pc:sldMk cId="1492136048" sldId="342"/>
            <ac:picMk id="7"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8"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9"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0"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1"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2"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3"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4"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5"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16"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20" creationId="{00000000-0000-0000-0000-000000000000}"/>
          </ac:picMkLst>
        </pc:picChg>
        <pc:picChg chg="mod">
          <ac:chgData name="Williams, Erik" userId="487f5fc1-1759-487e-b040-e9fd7eac4300" providerId="ADAL" clId="{B7B98244-179D-448C-8E98-408B6458746B}" dt="2023-09-13T14:14:04.335" v="1329" actId="1036"/>
          <ac:picMkLst>
            <pc:docMk/>
            <pc:sldMk cId="1492136048" sldId="342"/>
            <ac:picMk id="2050" creationId="{00000000-0000-0000-0000-000000000000}"/>
          </ac:picMkLst>
        </pc:picChg>
      </pc:sldChg>
      <pc:sldChg chg="delSp modSp mod">
        <pc:chgData name="Williams, Erik" userId="487f5fc1-1759-487e-b040-e9fd7eac4300" providerId="ADAL" clId="{B7B98244-179D-448C-8E98-408B6458746B}" dt="2023-09-13T14:20:54.589" v="1386" actId="20577"/>
        <pc:sldMkLst>
          <pc:docMk/>
          <pc:sldMk cId="1255709714" sldId="344"/>
        </pc:sldMkLst>
        <pc:spChg chg="del mod">
          <ac:chgData name="Williams, Erik" userId="487f5fc1-1759-487e-b040-e9fd7eac4300" providerId="ADAL" clId="{B7B98244-179D-448C-8E98-408B6458746B}" dt="2023-09-13T13:27:00.558" v="251" actId="478"/>
          <ac:spMkLst>
            <pc:docMk/>
            <pc:sldMk cId="1255709714" sldId="344"/>
            <ac:spMk id="2" creationId="{00000000-0000-0000-0000-000000000000}"/>
          </ac:spMkLst>
        </pc:spChg>
        <pc:spChg chg="mod">
          <ac:chgData name="Williams, Erik" userId="487f5fc1-1759-487e-b040-e9fd7eac4300" providerId="ADAL" clId="{B7B98244-179D-448C-8E98-408B6458746B}" dt="2023-09-13T14:20:54.589" v="1386" actId="20577"/>
          <ac:spMkLst>
            <pc:docMk/>
            <pc:sldMk cId="1255709714" sldId="344"/>
            <ac:spMk id="14" creationId="{00000000-0000-0000-0000-000000000000}"/>
          </ac:spMkLst>
        </pc:spChg>
        <pc:graphicFrameChg chg="mod">
          <ac:chgData name="Williams, Erik" userId="487f5fc1-1759-487e-b040-e9fd7eac4300" providerId="ADAL" clId="{B7B98244-179D-448C-8E98-408B6458746B}" dt="2023-09-13T14:20:12.657" v="1365" actId="20577"/>
          <ac:graphicFrameMkLst>
            <pc:docMk/>
            <pc:sldMk cId="1255709714" sldId="344"/>
            <ac:graphicFrameMk id="15" creationId="{00000000-0000-0000-0000-000000000000}"/>
          </ac:graphicFrameMkLst>
        </pc:graphicFrameChg>
      </pc:sldChg>
      <pc:sldChg chg="delSp modSp mod">
        <pc:chgData name="Williams, Erik" userId="487f5fc1-1759-487e-b040-e9fd7eac4300" providerId="ADAL" clId="{B7B98244-179D-448C-8E98-408B6458746B}" dt="2023-09-13T13:32:50.078" v="522" actId="20577"/>
        <pc:sldMkLst>
          <pc:docMk/>
          <pc:sldMk cId="2973198609" sldId="345"/>
        </pc:sldMkLst>
        <pc:spChg chg="del mod">
          <ac:chgData name="Williams, Erik" userId="487f5fc1-1759-487e-b040-e9fd7eac4300" providerId="ADAL" clId="{B7B98244-179D-448C-8E98-408B6458746B}" dt="2023-09-13T13:27:10.485" v="252" actId="478"/>
          <ac:spMkLst>
            <pc:docMk/>
            <pc:sldMk cId="2973198609" sldId="345"/>
            <ac:spMk id="2" creationId="{00000000-0000-0000-0000-000000000000}"/>
          </ac:spMkLst>
        </pc:spChg>
        <pc:spChg chg="mod">
          <ac:chgData name="Williams, Erik" userId="487f5fc1-1759-487e-b040-e9fd7eac4300" providerId="ADAL" clId="{B7B98244-179D-448C-8E98-408B6458746B}" dt="2023-09-13T13:32:50.078" v="522" actId="20577"/>
          <ac:spMkLst>
            <pc:docMk/>
            <pc:sldMk cId="2973198609" sldId="345"/>
            <ac:spMk id="6" creationId="{00000000-0000-0000-0000-000000000000}"/>
          </ac:spMkLst>
        </pc:spChg>
      </pc:sldChg>
      <pc:sldChg chg="modSp mod">
        <pc:chgData name="Williams, Erik" userId="487f5fc1-1759-487e-b040-e9fd7eac4300" providerId="ADAL" clId="{B7B98244-179D-448C-8E98-408B6458746B}" dt="2023-09-13T13:26:17.074" v="205"/>
        <pc:sldMkLst>
          <pc:docMk/>
          <pc:sldMk cId="19976132" sldId="347"/>
        </pc:sldMkLst>
        <pc:spChg chg="mod">
          <ac:chgData name="Williams, Erik" userId="487f5fc1-1759-487e-b040-e9fd7eac4300" providerId="ADAL" clId="{B7B98244-179D-448C-8E98-408B6458746B}" dt="2023-09-13T13:23:56.032" v="194"/>
          <ac:spMkLst>
            <pc:docMk/>
            <pc:sldMk cId="19976132" sldId="347"/>
            <ac:spMk id="2" creationId="{00000000-0000-0000-0000-000000000000}"/>
          </ac:spMkLst>
        </pc:spChg>
        <pc:spChg chg="mod">
          <ac:chgData name="Williams, Erik" userId="487f5fc1-1759-487e-b040-e9fd7eac4300" providerId="ADAL" clId="{B7B98244-179D-448C-8E98-408B6458746B}" dt="2023-09-13T13:26:17.074" v="205"/>
          <ac:spMkLst>
            <pc:docMk/>
            <pc:sldMk cId="19976132" sldId="347"/>
            <ac:spMk id="5" creationId="{00000000-0000-0000-0000-000000000000}"/>
          </ac:spMkLst>
        </pc:spChg>
      </pc:sldChg>
      <pc:sldChg chg="addSp delSp modSp mod">
        <pc:chgData name="Williams, Erik" userId="487f5fc1-1759-487e-b040-e9fd7eac4300" providerId="ADAL" clId="{B7B98244-179D-448C-8E98-408B6458746B}" dt="2023-09-13T13:35:31.177" v="616" actId="207"/>
        <pc:sldMkLst>
          <pc:docMk/>
          <pc:sldMk cId="451241700" sldId="348"/>
        </pc:sldMkLst>
        <pc:spChg chg="del mod">
          <ac:chgData name="Williams, Erik" userId="487f5fc1-1759-487e-b040-e9fd7eac4300" providerId="ADAL" clId="{B7B98244-179D-448C-8E98-408B6458746B}" dt="2023-09-13T13:31:11.389" v="475" actId="478"/>
          <ac:spMkLst>
            <pc:docMk/>
            <pc:sldMk cId="451241700" sldId="348"/>
            <ac:spMk id="2" creationId="{00000000-0000-0000-0000-000000000000}"/>
          </ac:spMkLst>
        </pc:spChg>
        <pc:spChg chg="mod">
          <ac:chgData name="Williams, Erik" userId="487f5fc1-1759-487e-b040-e9fd7eac4300" providerId="ADAL" clId="{B7B98244-179D-448C-8E98-408B6458746B}" dt="2023-09-13T13:34:32.766" v="530" actId="947"/>
          <ac:spMkLst>
            <pc:docMk/>
            <pc:sldMk cId="451241700" sldId="348"/>
            <ac:spMk id="5" creationId="{00000000-0000-0000-0000-000000000000}"/>
          </ac:spMkLst>
        </pc:spChg>
        <pc:spChg chg="add mod">
          <ac:chgData name="Williams, Erik" userId="487f5fc1-1759-487e-b040-e9fd7eac4300" providerId="ADAL" clId="{B7B98244-179D-448C-8E98-408B6458746B}" dt="2023-09-13T13:35:31.177" v="616" actId="207"/>
          <ac:spMkLst>
            <pc:docMk/>
            <pc:sldMk cId="451241700" sldId="348"/>
            <ac:spMk id="7" creationId="{A10DA10B-4D6A-DA65-DBD9-D6F744F719E2}"/>
          </ac:spMkLst>
        </pc:spChg>
      </pc:sldChg>
      <pc:sldChg chg="delSp modSp mod">
        <pc:chgData name="Williams, Erik" userId="487f5fc1-1759-487e-b040-e9fd7eac4300" providerId="ADAL" clId="{B7B98244-179D-448C-8E98-408B6458746B}" dt="2023-09-13T14:05:32.028" v="1199" actId="478"/>
        <pc:sldMkLst>
          <pc:docMk/>
          <pc:sldMk cId="714725941" sldId="350"/>
        </pc:sldMkLst>
        <pc:spChg chg="del mod">
          <ac:chgData name="Williams, Erik" userId="487f5fc1-1759-487e-b040-e9fd7eac4300" providerId="ADAL" clId="{B7B98244-179D-448C-8E98-408B6458746B}" dt="2023-09-13T14:05:32.028" v="1199" actId="478"/>
          <ac:spMkLst>
            <pc:docMk/>
            <pc:sldMk cId="714725941" sldId="350"/>
            <ac:spMk id="2" creationId="{00000000-0000-0000-0000-000000000000}"/>
          </ac:spMkLst>
        </pc:spChg>
        <pc:spChg chg="mod">
          <ac:chgData name="Williams, Erik" userId="487f5fc1-1759-487e-b040-e9fd7eac4300" providerId="ADAL" clId="{B7B98244-179D-448C-8E98-408B6458746B}" dt="2023-09-13T14:05:30.188" v="1198" actId="20577"/>
          <ac:spMkLst>
            <pc:docMk/>
            <pc:sldMk cId="714725941" sldId="350"/>
            <ac:spMk id="6" creationId="{00000000-0000-0000-0000-000000000000}"/>
          </ac:spMkLst>
        </pc:spChg>
      </pc:sldChg>
      <pc:sldChg chg="delSp modSp del mod">
        <pc:chgData name="Williams, Erik" userId="487f5fc1-1759-487e-b040-e9fd7eac4300" providerId="ADAL" clId="{B7B98244-179D-448C-8E98-408B6458746B}" dt="2023-09-25T15:01:22.780" v="2548" actId="47"/>
        <pc:sldMkLst>
          <pc:docMk/>
          <pc:sldMk cId="906945700" sldId="351"/>
        </pc:sldMkLst>
        <pc:spChg chg="del mod">
          <ac:chgData name="Williams, Erik" userId="487f5fc1-1759-487e-b040-e9fd7eac4300" providerId="ADAL" clId="{B7B98244-179D-448C-8E98-408B6458746B}" dt="2023-09-13T13:35:41.445" v="617" actId="478"/>
          <ac:spMkLst>
            <pc:docMk/>
            <pc:sldMk cId="906945700" sldId="351"/>
            <ac:spMk id="5" creationId="{00000000-0000-0000-0000-000000000000}"/>
          </ac:spMkLst>
        </pc:spChg>
      </pc:sldChg>
      <pc:sldChg chg="delSp modSp mod">
        <pc:chgData name="Williams, Erik" userId="487f5fc1-1759-487e-b040-e9fd7eac4300" providerId="ADAL" clId="{B7B98244-179D-448C-8E98-408B6458746B}" dt="2023-09-13T13:35:56.265" v="621" actId="478"/>
        <pc:sldMkLst>
          <pc:docMk/>
          <pc:sldMk cId="2328210063" sldId="352"/>
        </pc:sldMkLst>
        <pc:spChg chg="del mod">
          <ac:chgData name="Williams, Erik" userId="487f5fc1-1759-487e-b040-e9fd7eac4300" providerId="ADAL" clId="{B7B98244-179D-448C-8E98-408B6458746B}" dt="2023-09-13T13:35:56.265" v="621" actId="478"/>
          <ac:spMkLst>
            <pc:docMk/>
            <pc:sldMk cId="2328210063" sldId="352"/>
            <ac:spMk id="2" creationId="{00000000-0000-0000-0000-000000000000}"/>
          </ac:spMkLst>
        </pc:spChg>
      </pc:sldChg>
      <pc:sldChg chg="delSp modSp mod">
        <pc:chgData name="Williams, Erik" userId="487f5fc1-1759-487e-b040-e9fd7eac4300" providerId="ADAL" clId="{B7B98244-179D-448C-8E98-408B6458746B}" dt="2023-09-13T13:35:49.471" v="619" actId="478"/>
        <pc:sldMkLst>
          <pc:docMk/>
          <pc:sldMk cId="1437074433" sldId="353"/>
        </pc:sldMkLst>
        <pc:spChg chg="del mod">
          <ac:chgData name="Williams, Erik" userId="487f5fc1-1759-487e-b040-e9fd7eac4300" providerId="ADAL" clId="{B7B98244-179D-448C-8E98-408B6458746B}" dt="2023-09-13T13:35:49.471" v="619" actId="478"/>
          <ac:spMkLst>
            <pc:docMk/>
            <pc:sldMk cId="1437074433" sldId="353"/>
            <ac:spMk id="2" creationId="{00000000-0000-0000-0000-000000000000}"/>
          </ac:spMkLst>
        </pc:spChg>
        <pc:spChg chg="mod">
          <ac:chgData name="Williams, Erik" userId="487f5fc1-1759-487e-b040-e9fd7eac4300" providerId="ADAL" clId="{B7B98244-179D-448C-8E98-408B6458746B}" dt="2023-09-13T13:23:56.032" v="194"/>
          <ac:spMkLst>
            <pc:docMk/>
            <pc:sldMk cId="1437074433" sldId="353"/>
            <ac:spMk id="3" creationId="{00000000-0000-0000-0000-000000000000}"/>
          </ac:spMkLst>
        </pc:spChg>
      </pc:sldChg>
      <pc:sldChg chg="delSp modSp mod">
        <pc:chgData name="Williams, Erik" userId="487f5fc1-1759-487e-b040-e9fd7eac4300" providerId="ADAL" clId="{B7B98244-179D-448C-8E98-408B6458746B}" dt="2023-09-13T13:36:01.032" v="622" actId="478"/>
        <pc:sldMkLst>
          <pc:docMk/>
          <pc:sldMk cId="3903468318" sldId="355"/>
        </pc:sldMkLst>
        <pc:spChg chg="del mod">
          <ac:chgData name="Williams, Erik" userId="487f5fc1-1759-487e-b040-e9fd7eac4300" providerId="ADAL" clId="{B7B98244-179D-448C-8E98-408B6458746B}" dt="2023-09-13T13:36:01.032" v="622" actId="478"/>
          <ac:spMkLst>
            <pc:docMk/>
            <pc:sldMk cId="3903468318" sldId="355"/>
            <ac:spMk id="2" creationId="{00000000-0000-0000-0000-000000000000}"/>
          </ac:spMkLst>
        </pc:spChg>
        <pc:spChg chg="mod">
          <ac:chgData name="Williams, Erik" userId="487f5fc1-1759-487e-b040-e9fd7eac4300" providerId="ADAL" clId="{B7B98244-179D-448C-8E98-408B6458746B}" dt="2023-09-13T13:23:56.032" v="194"/>
          <ac:spMkLst>
            <pc:docMk/>
            <pc:sldMk cId="3903468318" sldId="355"/>
            <ac:spMk id="3" creationId="{00000000-0000-0000-0000-000000000000}"/>
          </ac:spMkLst>
        </pc:spChg>
      </pc:sldChg>
      <pc:sldChg chg="delSp modSp mod">
        <pc:chgData name="Williams, Erik" userId="487f5fc1-1759-487e-b040-e9fd7eac4300" providerId="ADAL" clId="{B7B98244-179D-448C-8E98-408B6458746B}" dt="2023-10-06T13:49:13.876" v="4486" actId="478"/>
        <pc:sldMkLst>
          <pc:docMk/>
          <pc:sldMk cId="3331066018" sldId="356"/>
        </pc:sldMkLst>
        <pc:spChg chg="del mod">
          <ac:chgData name="Williams, Erik" userId="487f5fc1-1759-487e-b040-e9fd7eac4300" providerId="ADAL" clId="{B7B98244-179D-448C-8E98-408B6458746B}" dt="2023-10-06T13:49:13.876" v="4486" actId="478"/>
          <ac:spMkLst>
            <pc:docMk/>
            <pc:sldMk cId="3331066018" sldId="356"/>
            <ac:spMk id="2" creationId="{00000000-0000-0000-0000-000000000000}"/>
          </ac:spMkLst>
        </pc:spChg>
      </pc:sldChg>
      <pc:sldChg chg="delSp modSp mod">
        <pc:chgData name="Williams, Erik" userId="487f5fc1-1759-487e-b040-e9fd7eac4300" providerId="ADAL" clId="{B7B98244-179D-448C-8E98-408B6458746B}" dt="2023-09-13T13:36:07.186" v="623" actId="478"/>
        <pc:sldMkLst>
          <pc:docMk/>
          <pc:sldMk cId="2005171488" sldId="357"/>
        </pc:sldMkLst>
        <pc:spChg chg="del mod">
          <ac:chgData name="Williams, Erik" userId="487f5fc1-1759-487e-b040-e9fd7eac4300" providerId="ADAL" clId="{B7B98244-179D-448C-8E98-408B6458746B}" dt="2023-09-13T13:36:07.186" v="623" actId="478"/>
          <ac:spMkLst>
            <pc:docMk/>
            <pc:sldMk cId="2005171488" sldId="357"/>
            <ac:spMk id="2" creationId="{00000000-0000-0000-0000-000000000000}"/>
          </ac:spMkLst>
        </pc:spChg>
        <pc:spChg chg="mod">
          <ac:chgData name="Williams, Erik" userId="487f5fc1-1759-487e-b040-e9fd7eac4300" providerId="ADAL" clId="{B7B98244-179D-448C-8E98-408B6458746B}" dt="2023-09-13T13:23:56.032" v="194"/>
          <ac:spMkLst>
            <pc:docMk/>
            <pc:sldMk cId="2005171488" sldId="357"/>
            <ac:spMk id="4" creationId="{00000000-0000-0000-0000-000000000000}"/>
          </ac:spMkLst>
        </pc:spChg>
      </pc:sldChg>
      <pc:sldChg chg="delSp modSp mod">
        <pc:chgData name="Williams, Erik" userId="487f5fc1-1759-487e-b040-e9fd7eac4300" providerId="ADAL" clId="{B7B98244-179D-448C-8E98-408B6458746B}" dt="2023-09-13T13:36:10.845" v="624" actId="478"/>
        <pc:sldMkLst>
          <pc:docMk/>
          <pc:sldMk cId="2330642337" sldId="359"/>
        </pc:sldMkLst>
        <pc:spChg chg="mod">
          <ac:chgData name="Williams, Erik" userId="487f5fc1-1759-487e-b040-e9fd7eac4300" providerId="ADAL" clId="{B7B98244-179D-448C-8E98-408B6458746B}" dt="2023-09-13T13:23:56.032" v="194"/>
          <ac:spMkLst>
            <pc:docMk/>
            <pc:sldMk cId="2330642337" sldId="359"/>
            <ac:spMk id="2" creationId="{00000000-0000-0000-0000-000000000000}"/>
          </ac:spMkLst>
        </pc:spChg>
        <pc:spChg chg="del mod">
          <ac:chgData name="Williams, Erik" userId="487f5fc1-1759-487e-b040-e9fd7eac4300" providerId="ADAL" clId="{B7B98244-179D-448C-8E98-408B6458746B}" dt="2023-09-13T13:36:10.845" v="624" actId="478"/>
          <ac:spMkLst>
            <pc:docMk/>
            <pc:sldMk cId="2330642337" sldId="359"/>
            <ac:spMk id="5" creationId="{00000000-0000-0000-0000-000000000000}"/>
          </ac:spMkLst>
        </pc:spChg>
      </pc:sldChg>
      <pc:sldChg chg="delSp modSp mod">
        <pc:chgData name="Williams, Erik" userId="487f5fc1-1759-487e-b040-e9fd7eac4300" providerId="ADAL" clId="{B7B98244-179D-448C-8E98-408B6458746B}" dt="2023-09-13T13:36:15.768" v="625" actId="478"/>
        <pc:sldMkLst>
          <pc:docMk/>
          <pc:sldMk cId="259756706" sldId="361"/>
        </pc:sldMkLst>
        <pc:spChg chg="del mod">
          <ac:chgData name="Williams, Erik" userId="487f5fc1-1759-487e-b040-e9fd7eac4300" providerId="ADAL" clId="{B7B98244-179D-448C-8E98-408B6458746B}" dt="2023-09-13T13:36:15.768" v="625" actId="478"/>
          <ac:spMkLst>
            <pc:docMk/>
            <pc:sldMk cId="259756706" sldId="361"/>
            <ac:spMk id="2" creationId="{00000000-0000-0000-0000-000000000000}"/>
          </ac:spMkLst>
        </pc:spChg>
        <pc:spChg chg="mod">
          <ac:chgData name="Williams, Erik" userId="487f5fc1-1759-487e-b040-e9fd7eac4300" providerId="ADAL" clId="{B7B98244-179D-448C-8E98-408B6458746B}" dt="2023-09-13T13:23:56.032" v="194"/>
          <ac:spMkLst>
            <pc:docMk/>
            <pc:sldMk cId="259756706" sldId="361"/>
            <ac:spMk id="4" creationId="{00000000-0000-0000-0000-000000000000}"/>
          </ac:spMkLst>
        </pc:spChg>
      </pc:sldChg>
      <pc:sldChg chg="delSp modSp mod">
        <pc:chgData name="Williams, Erik" userId="487f5fc1-1759-487e-b040-e9fd7eac4300" providerId="ADAL" clId="{B7B98244-179D-448C-8E98-408B6458746B}" dt="2023-09-13T13:36:24.901" v="626" actId="478"/>
        <pc:sldMkLst>
          <pc:docMk/>
          <pc:sldMk cId="1479559778" sldId="364"/>
        </pc:sldMkLst>
        <pc:spChg chg="del mod">
          <ac:chgData name="Williams, Erik" userId="487f5fc1-1759-487e-b040-e9fd7eac4300" providerId="ADAL" clId="{B7B98244-179D-448C-8E98-408B6458746B}" dt="2023-09-13T13:36:24.901" v="626" actId="478"/>
          <ac:spMkLst>
            <pc:docMk/>
            <pc:sldMk cId="1479559778" sldId="364"/>
            <ac:spMk id="2" creationId="{00000000-0000-0000-0000-000000000000}"/>
          </ac:spMkLst>
        </pc:spChg>
        <pc:spChg chg="mod">
          <ac:chgData name="Williams, Erik" userId="487f5fc1-1759-487e-b040-e9fd7eac4300" providerId="ADAL" clId="{B7B98244-179D-448C-8E98-408B6458746B}" dt="2023-09-13T13:23:56.032" v="194"/>
          <ac:spMkLst>
            <pc:docMk/>
            <pc:sldMk cId="1479559778" sldId="364"/>
            <ac:spMk id="5" creationId="{00000000-0000-0000-0000-000000000000}"/>
          </ac:spMkLst>
        </pc:spChg>
        <pc:spChg chg="mod">
          <ac:chgData name="Williams, Erik" userId="487f5fc1-1759-487e-b040-e9fd7eac4300" providerId="ADAL" clId="{B7B98244-179D-448C-8E98-408B6458746B}" dt="2023-09-13T13:23:56.032" v="194"/>
          <ac:spMkLst>
            <pc:docMk/>
            <pc:sldMk cId="1479559778" sldId="364"/>
            <ac:spMk id="7" creationId="{00000000-0000-0000-0000-000000000000}"/>
          </ac:spMkLst>
        </pc:spChg>
      </pc:sldChg>
      <pc:sldChg chg="delSp modSp mod">
        <pc:chgData name="Williams, Erik" userId="487f5fc1-1759-487e-b040-e9fd7eac4300" providerId="ADAL" clId="{B7B98244-179D-448C-8E98-408B6458746B}" dt="2023-09-13T14:02:42.495" v="1163" actId="20577"/>
        <pc:sldMkLst>
          <pc:docMk/>
          <pc:sldMk cId="204515865" sldId="365"/>
        </pc:sldMkLst>
        <pc:spChg chg="del mod">
          <ac:chgData name="Williams, Erik" userId="487f5fc1-1759-487e-b040-e9fd7eac4300" providerId="ADAL" clId="{B7B98244-179D-448C-8E98-408B6458746B}" dt="2023-09-13T13:36:31.442" v="628" actId="478"/>
          <ac:spMkLst>
            <pc:docMk/>
            <pc:sldMk cId="204515865" sldId="365"/>
            <ac:spMk id="2" creationId="{00000000-0000-0000-0000-000000000000}"/>
          </ac:spMkLst>
        </pc:spChg>
        <pc:spChg chg="mod">
          <ac:chgData name="Williams, Erik" userId="487f5fc1-1759-487e-b040-e9fd7eac4300" providerId="ADAL" clId="{B7B98244-179D-448C-8E98-408B6458746B}" dt="2023-09-13T13:58:11.132" v="1066" actId="20577"/>
          <ac:spMkLst>
            <pc:docMk/>
            <pc:sldMk cId="204515865" sldId="365"/>
            <ac:spMk id="4" creationId="{00000000-0000-0000-0000-000000000000}"/>
          </ac:spMkLst>
        </pc:spChg>
        <pc:spChg chg="mod">
          <ac:chgData name="Williams, Erik" userId="487f5fc1-1759-487e-b040-e9fd7eac4300" providerId="ADAL" clId="{B7B98244-179D-448C-8E98-408B6458746B}" dt="2023-09-13T14:02:42.495" v="1163" actId="20577"/>
          <ac:spMkLst>
            <pc:docMk/>
            <pc:sldMk cId="204515865" sldId="365"/>
            <ac:spMk id="6" creationId="{00000000-0000-0000-0000-000000000000}"/>
          </ac:spMkLst>
        </pc:spChg>
      </pc:sldChg>
      <pc:sldChg chg="modSp mod">
        <pc:chgData name="Williams, Erik" userId="487f5fc1-1759-487e-b040-e9fd7eac4300" providerId="ADAL" clId="{B7B98244-179D-448C-8E98-408B6458746B}" dt="2023-10-06T13:48:59.775" v="4485" actId="20577"/>
        <pc:sldMkLst>
          <pc:docMk/>
          <pc:sldMk cId="4146638891" sldId="369"/>
        </pc:sldMkLst>
        <pc:spChg chg="mod">
          <ac:chgData name="Williams, Erik" userId="487f5fc1-1759-487e-b040-e9fd7eac4300" providerId="ADAL" clId="{B7B98244-179D-448C-8E98-408B6458746B}" dt="2023-09-13T14:03:03.627" v="1165" actId="20577"/>
          <ac:spMkLst>
            <pc:docMk/>
            <pc:sldMk cId="4146638891" sldId="369"/>
            <ac:spMk id="2" creationId="{00000000-0000-0000-0000-000000000000}"/>
          </ac:spMkLst>
        </pc:spChg>
        <pc:spChg chg="mod">
          <ac:chgData name="Williams, Erik" userId="487f5fc1-1759-487e-b040-e9fd7eac4300" providerId="ADAL" clId="{B7B98244-179D-448C-8E98-408B6458746B}" dt="2023-10-06T13:48:59.775" v="4485" actId="20577"/>
          <ac:spMkLst>
            <pc:docMk/>
            <pc:sldMk cId="4146638891" sldId="369"/>
            <ac:spMk id="5" creationId="{00000000-0000-0000-0000-000000000000}"/>
          </ac:spMkLst>
        </pc:spChg>
      </pc:sldChg>
      <pc:sldChg chg="delSp modSp mod">
        <pc:chgData name="Williams, Erik" userId="487f5fc1-1759-487e-b040-e9fd7eac4300" providerId="ADAL" clId="{B7B98244-179D-448C-8E98-408B6458746B}" dt="2023-09-13T14:12:29.019" v="1318" actId="6549"/>
        <pc:sldMkLst>
          <pc:docMk/>
          <pc:sldMk cId="134980429" sldId="379"/>
        </pc:sldMkLst>
        <pc:spChg chg="del mod">
          <ac:chgData name="Williams, Erik" userId="487f5fc1-1759-487e-b040-e9fd7eac4300" providerId="ADAL" clId="{B7B98244-179D-448C-8E98-408B6458746B}" dt="2023-09-13T14:12:01.429" v="1314" actId="478"/>
          <ac:spMkLst>
            <pc:docMk/>
            <pc:sldMk cId="134980429" sldId="379"/>
            <ac:spMk id="2" creationId="{00000000-0000-0000-0000-000000000000}"/>
          </ac:spMkLst>
        </pc:spChg>
        <pc:spChg chg="mod">
          <ac:chgData name="Williams, Erik" userId="487f5fc1-1759-487e-b040-e9fd7eac4300" providerId="ADAL" clId="{B7B98244-179D-448C-8E98-408B6458746B}" dt="2023-09-13T14:12:29.019" v="1318" actId="6549"/>
          <ac:spMkLst>
            <pc:docMk/>
            <pc:sldMk cId="134980429" sldId="379"/>
            <ac:spMk id="6" creationId="{00000000-0000-0000-0000-000000000000}"/>
          </ac:spMkLst>
        </pc:spChg>
      </pc:sldChg>
      <pc:sldChg chg="addSp delSp modSp mod">
        <pc:chgData name="Williams, Erik" userId="487f5fc1-1759-487e-b040-e9fd7eac4300" providerId="ADAL" clId="{B7B98244-179D-448C-8E98-408B6458746B}" dt="2023-10-06T13:48:48.631" v="4483" actId="20577"/>
        <pc:sldMkLst>
          <pc:docMk/>
          <pc:sldMk cId="977635698" sldId="387"/>
        </pc:sldMkLst>
        <pc:spChg chg="mod">
          <ac:chgData name="Williams, Erik" userId="487f5fc1-1759-487e-b040-e9fd7eac4300" providerId="ADAL" clId="{B7B98244-179D-448C-8E98-408B6458746B}" dt="2023-10-06T13:48:48.631" v="4483" actId="20577"/>
          <ac:spMkLst>
            <pc:docMk/>
            <pc:sldMk cId="977635698" sldId="387"/>
            <ac:spMk id="2" creationId="{00000000-0000-0000-0000-000000000000}"/>
          </ac:spMkLst>
        </pc:spChg>
        <pc:spChg chg="add del mod">
          <ac:chgData name="Williams, Erik" userId="487f5fc1-1759-487e-b040-e9fd7eac4300" providerId="ADAL" clId="{B7B98244-179D-448C-8E98-408B6458746B}" dt="2023-09-13T14:03:49.332" v="1173" actId="20577"/>
          <ac:spMkLst>
            <pc:docMk/>
            <pc:sldMk cId="977635698" sldId="387"/>
            <ac:spMk id="4" creationId="{00000000-0000-0000-0000-000000000000}"/>
          </ac:spMkLst>
        </pc:spChg>
        <pc:spChg chg="mod">
          <ac:chgData name="Williams, Erik" userId="487f5fc1-1759-487e-b040-e9fd7eac4300" providerId="ADAL" clId="{B7B98244-179D-448C-8E98-408B6458746B}" dt="2023-09-13T13:23:56.032" v="194"/>
          <ac:spMkLst>
            <pc:docMk/>
            <pc:sldMk cId="977635698" sldId="387"/>
            <ac:spMk id="5" creationId="{00000000-0000-0000-0000-000000000000}"/>
          </ac:spMkLst>
        </pc:spChg>
        <pc:spChg chg="mod">
          <ac:chgData name="Williams, Erik" userId="487f5fc1-1759-487e-b040-e9fd7eac4300" providerId="ADAL" clId="{B7B98244-179D-448C-8E98-408B6458746B}" dt="2023-09-13T14:03:37.719" v="1169" actId="20577"/>
          <ac:spMkLst>
            <pc:docMk/>
            <pc:sldMk cId="977635698" sldId="387"/>
            <ac:spMk id="6" creationId="{00000000-0000-0000-0000-000000000000}"/>
          </ac:spMkLst>
        </pc:spChg>
        <pc:spChg chg="add del mod">
          <ac:chgData name="Williams, Erik" userId="487f5fc1-1759-487e-b040-e9fd7eac4300" providerId="ADAL" clId="{B7B98244-179D-448C-8E98-408B6458746B}" dt="2023-09-13T14:03:47.247" v="1171" actId="478"/>
          <ac:spMkLst>
            <pc:docMk/>
            <pc:sldMk cId="977635698" sldId="387"/>
            <ac:spMk id="9" creationId="{72E9C27D-1D16-F41D-CF64-19BBEA15CF30}"/>
          </ac:spMkLst>
        </pc:spChg>
      </pc:sldChg>
      <pc:sldChg chg="addSp delSp modSp mod">
        <pc:chgData name="Williams, Erik" userId="487f5fc1-1759-487e-b040-e9fd7eac4300" providerId="ADAL" clId="{B7B98244-179D-448C-8E98-408B6458746B}" dt="2023-10-06T13:49:34.028" v="4491" actId="478"/>
        <pc:sldMkLst>
          <pc:docMk/>
          <pc:sldMk cId="3891808995" sldId="392"/>
        </pc:sldMkLst>
        <pc:spChg chg="del mod">
          <ac:chgData name="Williams, Erik" userId="487f5fc1-1759-487e-b040-e9fd7eac4300" providerId="ADAL" clId="{B7B98244-179D-448C-8E98-408B6458746B}" dt="2023-10-06T13:49:34.028" v="4491" actId="478"/>
          <ac:spMkLst>
            <pc:docMk/>
            <pc:sldMk cId="3891808995" sldId="392"/>
            <ac:spMk id="2" creationId="{00000000-0000-0000-0000-000000000000}"/>
          </ac:spMkLst>
        </pc:spChg>
        <pc:picChg chg="add del">
          <ac:chgData name="Williams, Erik" userId="487f5fc1-1759-487e-b040-e9fd7eac4300" providerId="ADAL" clId="{B7B98244-179D-448C-8E98-408B6458746B}" dt="2023-10-06T13:49:28.336" v="4490" actId="478"/>
          <ac:picMkLst>
            <pc:docMk/>
            <pc:sldMk cId="3891808995" sldId="392"/>
            <ac:picMk id="2050" creationId="{00000000-0000-0000-0000-000000000000}"/>
          </ac:picMkLst>
        </pc:picChg>
      </pc:sldChg>
      <pc:sldChg chg="addSp delSp modSp mod">
        <pc:chgData name="Williams, Erik" userId="487f5fc1-1759-487e-b040-e9fd7eac4300" providerId="ADAL" clId="{B7B98244-179D-448C-8E98-408B6458746B}" dt="2023-09-25T13:54:08.403" v="2342" actId="478"/>
        <pc:sldMkLst>
          <pc:docMk/>
          <pc:sldMk cId="1702330358" sldId="394"/>
        </pc:sldMkLst>
        <pc:spChg chg="del mod">
          <ac:chgData name="Williams, Erik" userId="487f5fc1-1759-487e-b040-e9fd7eac4300" providerId="ADAL" clId="{B7B98244-179D-448C-8E98-408B6458746B}" dt="2023-09-25T13:54:08.403" v="2342" actId="478"/>
          <ac:spMkLst>
            <pc:docMk/>
            <pc:sldMk cId="1702330358" sldId="394"/>
            <ac:spMk id="2" creationId="{00000000-0000-0000-0000-000000000000}"/>
          </ac:spMkLst>
        </pc:spChg>
        <pc:spChg chg="add del">
          <ac:chgData name="Williams, Erik" userId="487f5fc1-1759-487e-b040-e9fd7eac4300" providerId="ADAL" clId="{B7B98244-179D-448C-8E98-408B6458746B}" dt="2023-09-25T13:54:06.872" v="2341" actId="478"/>
          <ac:spMkLst>
            <pc:docMk/>
            <pc:sldMk cId="1702330358" sldId="394"/>
            <ac:spMk id="6" creationId="{00000000-0000-0000-0000-000000000000}"/>
          </ac:spMkLst>
        </pc:spChg>
        <pc:spChg chg="add del mod">
          <ac:chgData name="Williams, Erik" userId="487f5fc1-1759-487e-b040-e9fd7eac4300" providerId="ADAL" clId="{B7B98244-179D-448C-8E98-408B6458746B}" dt="2023-09-25T13:54:06.872" v="2341" actId="478"/>
          <ac:spMkLst>
            <pc:docMk/>
            <pc:sldMk cId="1702330358" sldId="394"/>
            <ac:spMk id="8" creationId="{6543FDAA-0611-87FB-5739-69DCA6A36F93}"/>
          </ac:spMkLst>
        </pc:spChg>
      </pc:sldChg>
      <pc:sldChg chg="delSp modSp mod">
        <pc:chgData name="Williams, Erik" userId="487f5fc1-1759-487e-b040-e9fd7eac4300" providerId="ADAL" clId="{B7B98244-179D-448C-8E98-408B6458746B}" dt="2023-09-25T13:54:18.950" v="2343" actId="478"/>
        <pc:sldMkLst>
          <pc:docMk/>
          <pc:sldMk cId="3812421111" sldId="395"/>
        </pc:sldMkLst>
        <pc:spChg chg="del mod">
          <ac:chgData name="Williams, Erik" userId="487f5fc1-1759-487e-b040-e9fd7eac4300" providerId="ADAL" clId="{B7B98244-179D-448C-8E98-408B6458746B}" dt="2023-09-25T13:54:18.950" v="2343" actId="478"/>
          <ac:spMkLst>
            <pc:docMk/>
            <pc:sldMk cId="3812421111" sldId="395"/>
            <ac:spMk id="2" creationId="{00000000-0000-0000-0000-000000000000}"/>
          </ac:spMkLst>
        </pc:spChg>
      </pc:sldChg>
      <pc:sldChg chg="delSp modSp mod">
        <pc:chgData name="Williams, Erik" userId="487f5fc1-1759-487e-b040-e9fd7eac4300" providerId="ADAL" clId="{B7B98244-179D-448C-8E98-408B6458746B}" dt="2023-09-13T13:36:35.641" v="629" actId="478"/>
        <pc:sldMkLst>
          <pc:docMk/>
          <pc:sldMk cId="621693540" sldId="396"/>
        </pc:sldMkLst>
        <pc:spChg chg="del mod">
          <ac:chgData name="Williams, Erik" userId="487f5fc1-1759-487e-b040-e9fd7eac4300" providerId="ADAL" clId="{B7B98244-179D-448C-8E98-408B6458746B}" dt="2023-09-13T13:36:35.641" v="629" actId="478"/>
          <ac:spMkLst>
            <pc:docMk/>
            <pc:sldMk cId="621693540" sldId="396"/>
            <ac:spMk id="2" creationId="{00000000-0000-0000-0000-000000000000}"/>
          </ac:spMkLst>
        </pc:spChg>
        <pc:spChg chg="mod">
          <ac:chgData name="Williams, Erik" userId="487f5fc1-1759-487e-b040-e9fd7eac4300" providerId="ADAL" clId="{B7B98244-179D-448C-8E98-408B6458746B}" dt="2023-09-13T13:23:56.032" v="194"/>
          <ac:spMkLst>
            <pc:docMk/>
            <pc:sldMk cId="621693540" sldId="396"/>
            <ac:spMk id="4" creationId="{00000000-0000-0000-0000-000000000000}"/>
          </ac:spMkLst>
        </pc:spChg>
      </pc:sldChg>
      <pc:sldChg chg="delSp modSp mod">
        <pc:chgData name="Williams, Erik" userId="487f5fc1-1759-487e-b040-e9fd7eac4300" providerId="ADAL" clId="{B7B98244-179D-448C-8E98-408B6458746B}" dt="2023-09-13T13:36:28.186" v="627" actId="478"/>
        <pc:sldMkLst>
          <pc:docMk/>
          <pc:sldMk cId="2607654992" sldId="397"/>
        </pc:sldMkLst>
        <pc:spChg chg="del mod">
          <ac:chgData name="Williams, Erik" userId="487f5fc1-1759-487e-b040-e9fd7eac4300" providerId="ADAL" clId="{B7B98244-179D-448C-8E98-408B6458746B}" dt="2023-09-13T13:36:28.186" v="627" actId="478"/>
          <ac:spMkLst>
            <pc:docMk/>
            <pc:sldMk cId="2607654992" sldId="397"/>
            <ac:spMk id="5" creationId="{00000000-0000-0000-0000-000000000000}"/>
          </ac:spMkLst>
        </pc:spChg>
      </pc:sldChg>
      <pc:sldChg chg="del">
        <pc:chgData name="Williams, Erik" userId="487f5fc1-1759-487e-b040-e9fd7eac4300" providerId="ADAL" clId="{B7B98244-179D-448C-8E98-408B6458746B}" dt="2023-09-25T13:53:35.087" v="2331" actId="47"/>
        <pc:sldMkLst>
          <pc:docMk/>
          <pc:sldMk cId="1360897833" sldId="401"/>
        </pc:sldMkLst>
      </pc:sldChg>
      <pc:sldChg chg="del">
        <pc:chgData name="Williams, Erik" userId="487f5fc1-1759-487e-b040-e9fd7eac4300" providerId="ADAL" clId="{B7B98244-179D-448C-8E98-408B6458746B}" dt="2023-09-25T13:54:00.748" v="2339" actId="47"/>
        <pc:sldMkLst>
          <pc:docMk/>
          <pc:sldMk cId="2187982101" sldId="402"/>
        </pc:sldMkLst>
      </pc:sldChg>
      <pc:sldChg chg="del">
        <pc:chgData name="Williams, Erik" userId="487f5fc1-1759-487e-b040-e9fd7eac4300" providerId="ADAL" clId="{B7B98244-179D-448C-8E98-408B6458746B}" dt="2023-09-25T13:54:27.726" v="2345" actId="47"/>
        <pc:sldMkLst>
          <pc:docMk/>
          <pc:sldMk cId="2878771665" sldId="403"/>
        </pc:sldMkLst>
      </pc:sldChg>
      <pc:sldChg chg="del">
        <pc:chgData name="Williams, Erik" userId="487f5fc1-1759-487e-b040-e9fd7eac4300" providerId="ADAL" clId="{B7B98244-179D-448C-8E98-408B6458746B}" dt="2023-09-25T13:54:56.831" v="2351" actId="2696"/>
        <pc:sldMkLst>
          <pc:docMk/>
          <pc:sldMk cId="2972923842" sldId="405"/>
        </pc:sldMkLst>
      </pc:sldChg>
      <pc:sldChg chg="addSp delSp modSp mod">
        <pc:chgData name="Williams, Erik" userId="487f5fc1-1759-487e-b040-e9fd7eac4300" providerId="ADAL" clId="{B7B98244-179D-448C-8E98-408B6458746B}" dt="2023-10-06T13:36:32.852" v="3637" actId="1076"/>
        <pc:sldMkLst>
          <pc:docMk/>
          <pc:sldMk cId="795707375" sldId="419"/>
        </pc:sldMkLst>
        <pc:spChg chg="del mod">
          <ac:chgData name="Williams, Erik" userId="487f5fc1-1759-487e-b040-e9fd7eac4300" providerId="ADAL" clId="{B7B98244-179D-448C-8E98-408B6458746B}" dt="2023-09-13T14:05:35.701" v="1200" actId="478"/>
          <ac:spMkLst>
            <pc:docMk/>
            <pc:sldMk cId="795707375" sldId="419"/>
            <ac:spMk id="2" creationId="{00000000-0000-0000-0000-000000000000}"/>
          </ac:spMkLst>
        </pc:spChg>
        <pc:spChg chg="add mod">
          <ac:chgData name="Williams, Erik" userId="487f5fc1-1759-487e-b040-e9fd7eac4300" providerId="ADAL" clId="{B7B98244-179D-448C-8E98-408B6458746B}" dt="2023-10-06T13:32:11.087" v="3029" actId="14100"/>
          <ac:spMkLst>
            <pc:docMk/>
            <pc:sldMk cId="795707375" sldId="419"/>
            <ac:spMk id="2" creationId="{9037F2CE-5125-A890-7D1C-15C32EDC747E}"/>
          </ac:spMkLst>
        </pc:spChg>
        <pc:spChg chg="mod">
          <ac:chgData name="Williams, Erik" userId="487f5fc1-1759-487e-b040-e9fd7eac4300" providerId="ADAL" clId="{B7B98244-179D-448C-8E98-408B6458746B}" dt="2023-09-13T14:05:08.277" v="1196" actId="20577"/>
          <ac:spMkLst>
            <pc:docMk/>
            <pc:sldMk cId="795707375" sldId="419"/>
            <ac:spMk id="4" creationId="{00000000-0000-0000-0000-000000000000}"/>
          </ac:spMkLst>
        </pc:spChg>
        <pc:spChg chg="mod">
          <ac:chgData name="Williams, Erik" userId="487f5fc1-1759-487e-b040-e9fd7eac4300" providerId="ADAL" clId="{B7B98244-179D-448C-8E98-408B6458746B}" dt="2023-10-06T13:36:25.441" v="3635" actId="20577"/>
          <ac:spMkLst>
            <pc:docMk/>
            <pc:sldMk cId="795707375" sldId="419"/>
            <ac:spMk id="5" creationId="{00000000-0000-0000-0000-000000000000}"/>
          </ac:spMkLst>
        </pc:spChg>
        <pc:spChg chg="add mod">
          <ac:chgData name="Williams, Erik" userId="487f5fc1-1759-487e-b040-e9fd7eac4300" providerId="ADAL" clId="{B7B98244-179D-448C-8E98-408B6458746B}" dt="2023-10-06T13:33:39.684" v="3389" actId="20577"/>
          <ac:spMkLst>
            <pc:docMk/>
            <pc:sldMk cId="795707375" sldId="419"/>
            <ac:spMk id="6" creationId="{348746F7-6D17-01A7-63E9-1AB2B0503F4C}"/>
          </ac:spMkLst>
        </pc:spChg>
        <pc:spChg chg="add mod">
          <ac:chgData name="Williams, Erik" userId="487f5fc1-1759-487e-b040-e9fd7eac4300" providerId="ADAL" clId="{B7B98244-179D-448C-8E98-408B6458746B}" dt="2023-10-06T13:34:43.266" v="3628" actId="20577"/>
          <ac:spMkLst>
            <pc:docMk/>
            <pc:sldMk cId="795707375" sldId="419"/>
            <ac:spMk id="7" creationId="{366C630E-E1AE-8441-73B5-1E0400628043}"/>
          </ac:spMkLst>
        </pc:spChg>
        <pc:graphicFrameChg chg="mod">
          <ac:chgData name="Williams, Erik" userId="487f5fc1-1759-487e-b040-e9fd7eac4300" providerId="ADAL" clId="{B7B98244-179D-448C-8E98-408B6458746B}" dt="2023-10-06T13:36:32.852" v="3637" actId="1076"/>
          <ac:graphicFrameMkLst>
            <pc:docMk/>
            <pc:sldMk cId="795707375" sldId="419"/>
            <ac:graphicFrameMk id="11" creationId="{00000000-0000-0000-0000-000000000000}"/>
          </ac:graphicFrameMkLst>
        </pc:graphicFrameChg>
        <pc:picChg chg="del">
          <ac:chgData name="Williams, Erik" userId="487f5fc1-1759-487e-b040-e9fd7eac4300" providerId="ADAL" clId="{B7B98244-179D-448C-8E98-408B6458746B}" dt="2023-10-06T13:29:45.011" v="2665" actId="478"/>
          <ac:picMkLst>
            <pc:docMk/>
            <pc:sldMk cId="795707375" sldId="419"/>
            <ac:picMk id="10" creationId="{00000000-0000-0000-0000-000000000000}"/>
          </ac:picMkLst>
        </pc:picChg>
      </pc:sldChg>
      <pc:sldChg chg="addSp delSp del mod">
        <pc:chgData name="Williams, Erik" userId="487f5fc1-1759-487e-b040-e9fd7eac4300" providerId="ADAL" clId="{B7B98244-179D-448C-8E98-408B6458746B}" dt="2023-09-25T13:47:11.790" v="2256" actId="47"/>
        <pc:sldMkLst>
          <pc:docMk/>
          <pc:sldMk cId="3436768458" sldId="420"/>
        </pc:sldMkLst>
        <pc:spChg chg="add del">
          <ac:chgData name="Williams, Erik" userId="487f5fc1-1759-487e-b040-e9fd7eac4300" providerId="ADAL" clId="{B7B98244-179D-448C-8E98-408B6458746B}" dt="2023-09-25T13:47:02.595" v="2254" actId="22"/>
          <ac:spMkLst>
            <pc:docMk/>
            <pc:sldMk cId="3436768458" sldId="420"/>
            <ac:spMk id="7" creationId="{760ABF83-DFF8-C844-A49B-EB28C764A05D}"/>
          </ac:spMkLst>
        </pc:spChg>
      </pc:sldChg>
      <pc:sldChg chg="del">
        <pc:chgData name="Williams, Erik" userId="487f5fc1-1759-487e-b040-e9fd7eac4300" providerId="ADAL" clId="{B7B98244-179D-448C-8E98-408B6458746B}" dt="2023-09-13T14:07:01.440" v="1201" actId="2696"/>
        <pc:sldMkLst>
          <pc:docMk/>
          <pc:sldMk cId="1189177606" sldId="421"/>
        </pc:sldMkLst>
      </pc:sldChg>
      <pc:sldChg chg="del">
        <pc:chgData name="Williams, Erik" userId="487f5fc1-1759-487e-b040-e9fd7eac4300" providerId="ADAL" clId="{B7B98244-179D-448C-8E98-408B6458746B}" dt="2023-09-13T14:11:03.814" v="1307" actId="2696"/>
        <pc:sldMkLst>
          <pc:docMk/>
          <pc:sldMk cId="1063588647" sldId="422"/>
        </pc:sldMkLst>
      </pc:sldChg>
      <pc:sldChg chg="del">
        <pc:chgData name="Williams, Erik" userId="487f5fc1-1759-487e-b040-e9fd7eac4300" providerId="ADAL" clId="{B7B98244-179D-448C-8E98-408B6458746B}" dt="2023-09-13T14:11:09.082" v="1308" actId="2696"/>
        <pc:sldMkLst>
          <pc:docMk/>
          <pc:sldMk cId="3956416376" sldId="423"/>
        </pc:sldMkLst>
      </pc:sldChg>
      <pc:sldChg chg="del">
        <pc:chgData name="Williams, Erik" userId="487f5fc1-1759-487e-b040-e9fd7eac4300" providerId="ADAL" clId="{B7B98244-179D-448C-8E98-408B6458746B}" dt="2023-09-25T14:58:33.381" v="2546" actId="47"/>
        <pc:sldMkLst>
          <pc:docMk/>
          <pc:sldMk cId="4029411536" sldId="425"/>
        </pc:sldMkLst>
      </pc:sldChg>
      <pc:sldChg chg="modSp mod ord">
        <pc:chgData name="Williams, Erik" userId="487f5fc1-1759-487e-b040-e9fd7eac4300" providerId="ADAL" clId="{B7B98244-179D-448C-8E98-408B6458746B}" dt="2023-09-25T13:57:54.354" v="2543"/>
        <pc:sldMkLst>
          <pc:docMk/>
          <pc:sldMk cId="3236877966" sldId="426"/>
        </pc:sldMkLst>
        <pc:spChg chg="mod">
          <ac:chgData name="Williams, Erik" userId="487f5fc1-1759-487e-b040-e9fd7eac4300" providerId="ADAL" clId="{B7B98244-179D-448C-8E98-408B6458746B}" dt="2023-09-25T13:50:18.375" v="2272" actId="20577"/>
          <ac:spMkLst>
            <pc:docMk/>
            <pc:sldMk cId="3236877966" sldId="426"/>
            <ac:spMk id="2" creationId="{00000000-0000-0000-0000-000000000000}"/>
          </ac:spMkLst>
        </pc:spChg>
      </pc:sldChg>
      <pc:sldChg chg="del">
        <pc:chgData name="Williams, Erik" userId="487f5fc1-1759-487e-b040-e9fd7eac4300" providerId="ADAL" clId="{B7B98244-179D-448C-8E98-408B6458746B}" dt="2023-09-25T13:50:26.286" v="2274" actId="47"/>
        <pc:sldMkLst>
          <pc:docMk/>
          <pc:sldMk cId="1931623488" sldId="428"/>
        </pc:sldMkLst>
      </pc:sldChg>
      <pc:sldChg chg="delSp modSp mod">
        <pc:chgData name="Williams, Erik" userId="487f5fc1-1759-487e-b040-e9fd7eac4300" providerId="ADAL" clId="{B7B98244-179D-448C-8E98-408B6458746B}" dt="2023-09-25T13:50:21.531" v="2273" actId="478"/>
        <pc:sldMkLst>
          <pc:docMk/>
          <pc:sldMk cId="2138076099" sldId="429"/>
        </pc:sldMkLst>
        <pc:spChg chg="del mod">
          <ac:chgData name="Williams, Erik" userId="487f5fc1-1759-487e-b040-e9fd7eac4300" providerId="ADAL" clId="{B7B98244-179D-448C-8E98-408B6458746B}" dt="2023-09-25T13:50:21.531" v="2273" actId="478"/>
          <ac:spMkLst>
            <pc:docMk/>
            <pc:sldMk cId="2138076099" sldId="429"/>
            <ac:spMk id="2" creationId="{00000000-0000-0000-0000-000000000000}"/>
          </ac:spMkLst>
        </pc:spChg>
      </pc:sldChg>
      <pc:sldChg chg="del">
        <pc:chgData name="Williams, Erik" userId="487f5fc1-1759-487e-b040-e9fd7eac4300" providerId="ADAL" clId="{B7B98244-179D-448C-8E98-408B6458746B}" dt="2023-09-25T13:53:00.949" v="2319" actId="47"/>
        <pc:sldMkLst>
          <pc:docMk/>
          <pc:sldMk cId="3191396673" sldId="430"/>
        </pc:sldMkLst>
      </pc:sldChg>
      <pc:sldChg chg="delSp modSp mod">
        <pc:chgData name="Williams, Erik" userId="487f5fc1-1759-487e-b040-e9fd7eac4300" providerId="ADAL" clId="{B7B98244-179D-448C-8E98-408B6458746B}" dt="2023-09-25T13:56:59.863" v="2531" actId="20577"/>
        <pc:sldMkLst>
          <pc:docMk/>
          <pc:sldMk cId="2430736324" sldId="431"/>
        </pc:sldMkLst>
        <pc:spChg chg="mod">
          <ac:chgData name="Williams, Erik" userId="487f5fc1-1759-487e-b040-e9fd7eac4300" providerId="ADAL" clId="{B7B98244-179D-448C-8E98-408B6458746B}" dt="2023-09-25T13:56:59.863" v="2531" actId="20577"/>
          <ac:spMkLst>
            <pc:docMk/>
            <pc:sldMk cId="2430736324" sldId="431"/>
            <ac:spMk id="6" creationId="{00000000-0000-0000-0000-000000000000}"/>
          </ac:spMkLst>
        </pc:spChg>
        <pc:spChg chg="del mod">
          <ac:chgData name="Williams, Erik" userId="487f5fc1-1759-487e-b040-e9fd7eac4300" providerId="ADAL" clId="{B7B98244-179D-448C-8E98-408B6458746B}" dt="2023-09-25T13:55:03.599" v="2354"/>
          <ac:spMkLst>
            <pc:docMk/>
            <pc:sldMk cId="2430736324" sldId="431"/>
            <ac:spMk id="7" creationId="{00000000-0000-0000-0000-000000000000}"/>
          </ac:spMkLst>
        </pc:spChg>
      </pc:sldChg>
      <pc:sldChg chg="delSp modSp mod">
        <pc:chgData name="Williams, Erik" userId="487f5fc1-1759-487e-b040-e9fd7eac4300" providerId="ADAL" clId="{B7B98244-179D-448C-8E98-408B6458746B}" dt="2023-09-13T13:23:29.945" v="190" actId="6549"/>
        <pc:sldMkLst>
          <pc:docMk/>
          <pc:sldMk cId="3691784195" sldId="437"/>
        </pc:sldMkLst>
        <pc:spChg chg="del mod">
          <ac:chgData name="Williams, Erik" userId="487f5fc1-1759-487e-b040-e9fd7eac4300" providerId="ADAL" clId="{B7B98244-179D-448C-8E98-408B6458746B}" dt="2023-09-13T13:21:42.439" v="25" actId="478"/>
          <ac:spMkLst>
            <pc:docMk/>
            <pc:sldMk cId="3691784195" sldId="437"/>
            <ac:spMk id="2" creationId="{00000000-0000-0000-0000-000000000000}"/>
          </ac:spMkLst>
        </pc:spChg>
        <pc:spChg chg="mod">
          <ac:chgData name="Williams, Erik" userId="487f5fc1-1759-487e-b040-e9fd7eac4300" providerId="ADAL" clId="{B7B98244-179D-448C-8E98-408B6458746B}" dt="2023-09-13T13:23:29.945" v="190" actId="6549"/>
          <ac:spMkLst>
            <pc:docMk/>
            <pc:sldMk cId="3691784195" sldId="437"/>
            <ac:spMk id="6" creationId="{00000000-0000-0000-0000-000000000000}"/>
          </ac:spMkLst>
        </pc:spChg>
        <pc:spChg chg="mod">
          <ac:chgData name="Williams, Erik" userId="487f5fc1-1759-487e-b040-e9fd7eac4300" providerId="ADAL" clId="{B7B98244-179D-448C-8E98-408B6458746B}" dt="2023-09-13T13:22:51.731" v="113" actId="20577"/>
          <ac:spMkLst>
            <pc:docMk/>
            <pc:sldMk cId="3691784195" sldId="437"/>
            <ac:spMk id="7" creationId="{00000000-0000-0000-0000-000000000000}"/>
          </ac:spMkLst>
        </pc:spChg>
      </pc:sldChg>
      <pc:sldChg chg="delSp modSp mod ord">
        <pc:chgData name="Williams, Erik" userId="487f5fc1-1759-487e-b040-e9fd7eac4300" providerId="ADAL" clId="{B7B98244-179D-448C-8E98-408B6458746B}" dt="2023-09-25T13:42:09.256" v="2154" actId="478"/>
        <pc:sldMkLst>
          <pc:docMk/>
          <pc:sldMk cId="4053563087" sldId="438"/>
        </pc:sldMkLst>
        <pc:spChg chg="mod">
          <ac:chgData name="Williams, Erik" userId="487f5fc1-1759-487e-b040-e9fd7eac4300" providerId="ADAL" clId="{B7B98244-179D-448C-8E98-408B6458746B}" dt="2023-09-25T13:42:06.786" v="2153"/>
          <ac:spMkLst>
            <pc:docMk/>
            <pc:sldMk cId="4053563087" sldId="438"/>
            <ac:spMk id="2" creationId="{00000000-0000-0000-0000-000000000000}"/>
          </ac:spMkLst>
        </pc:spChg>
        <pc:spChg chg="del mod">
          <ac:chgData name="Williams, Erik" userId="487f5fc1-1759-487e-b040-e9fd7eac4300" providerId="ADAL" clId="{B7B98244-179D-448C-8E98-408B6458746B}" dt="2023-09-25T13:42:09.256" v="2154" actId="478"/>
          <ac:spMkLst>
            <pc:docMk/>
            <pc:sldMk cId="4053563087" sldId="438"/>
            <ac:spMk id="5" creationId="{00000000-0000-0000-0000-000000000000}"/>
          </ac:spMkLst>
        </pc:spChg>
      </pc:sldChg>
      <pc:sldChg chg="delSp del mod">
        <pc:chgData name="Williams, Erik" userId="487f5fc1-1759-487e-b040-e9fd7eac4300" providerId="ADAL" clId="{B7B98244-179D-448C-8E98-408B6458746B}" dt="2023-09-25T13:43:59.637" v="2252" actId="47"/>
        <pc:sldMkLst>
          <pc:docMk/>
          <pc:sldMk cId="2160399417" sldId="442"/>
        </pc:sldMkLst>
        <pc:graphicFrameChg chg="del">
          <ac:chgData name="Williams, Erik" userId="487f5fc1-1759-487e-b040-e9fd7eac4300" providerId="ADAL" clId="{B7B98244-179D-448C-8E98-408B6458746B}" dt="2023-09-13T14:04:54.198" v="1190" actId="478"/>
          <ac:graphicFrameMkLst>
            <pc:docMk/>
            <pc:sldMk cId="2160399417" sldId="442"/>
            <ac:graphicFrameMk id="10" creationId="{00000000-0000-0000-0000-000000000000}"/>
          </ac:graphicFrameMkLst>
        </pc:graphicFrameChg>
        <pc:graphicFrameChg chg="del">
          <ac:chgData name="Williams, Erik" userId="487f5fc1-1759-487e-b040-e9fd7eac4300" providerId="ADAL" clId="{B7B98244-179D-448C-8E98-408B6458746B}" dt="2023-09-13T14:04:58.531" v="1192" actId="478"/>
          <ac:graphicFrameMkLst>
            <pc:docMk/>
            <pc:sldMk cId="2160399417" sldId="442"/>
            <ac:graphicFrameMk id="14" creationId="{00000000-0000-0000-0000-000000000000}"/>
          </ac:graphicFrameMkLst>
        </pc:graphicFrameChg>
        <pc:graphicFrameChg chg="del">
          <ac:chgData name="Williams, Erik" userId="487f5fc1-1759-487e-b040-e9fd7eac4300" providerId="ADAL" clId="{B7B98244-179D-448C-8E98-408B6458746B}" dt="2023-09-13T14:04:56.669" v="1191" actId="478"/>
          <ac:graphicFrameMkLst>
            <pc:docMk/>
            <pc:sldMk cId="2160399417" sldId="442"/>
            <ac:graphicFrameMk id="16" creationId="{00000000-0000-0000-0000-000000000000}"/>
          </ac:graphicFrameMkLst>
        </pc:graphicFrameChg>
      </pc:sldChg>
      <pc:sldChg chg="delSp modSp mod">
        <pc:chgData name="Williams, Erik" userId="487f5fc1-1759-487e-b040-e9fd7eac4300" providerId="ADAL" clId="{B7B98244-179D-448C-8E98-408B6458746B}" dt="2023-10-06T13:48:43.821" v="4482" actId="20577"/>
        <pc:sldMkLst>
          <pc:docMk/>
          <pc:sldMk cId="633453325" sldId="444"/>
        </pc:sldMkLst>
        <pc:spChg chg="mod">
          <ac:chgData name="Williams, Erik" userId="487f5fc1-1759-487e-b040-e9fd7eac4300" providerId="ADAL" clId="{B7B98244-179D-448C-8E98-408B6458746B}" dt="2023-10-06T13:48:43.821" v="4482" actId="20577"/>
          <ac:spMkLst>
            <pc:docMk/>
            <pc:sldMk cId="633453325" sldId="444"/>
            <ac:spMk id="2" creationId="{00000000-0000-0000-0000-000000000000}"/>
          </ac:spMkLst>
        </pc:spChg>
        <pc:spChg chg="mod">
          <ac:chgData name="Williams, Erik" userId="487f5fc1-1759-487e-b040-e9fd7eac4300" providerId="ADAL" clId="{B7B98244-179D-448C-8E98-408B6458746B}" dt="2023-09-13T13:23:56.032" v="194"/>
          <ac:spMkLst>
            <pc:docMk/>
            <pc:sldMk cId="633453325" sldId="444"/>
            <ac:spMk id="4" creationId="{00000000-0000-0000-0000-000000000000}"/>
          </ac:spMkLst>
        </pc:spChg>
        <pc:spChg chg="mod">
          <ac:chgData name="Williams, Erik" userId="487f5fc1-1759-487e-b040-e9fd7eac4300" providerId="ADAL" clId="{B7B98244-179D-448C-8E98-408B6458746B}" dt="2023-10-06T13:48:40.919" v="4481" actId="20577"/>
          <ac:spMkLst>
            <pc:docMk/>
            <pc:sldMk cId="633453325" sldId="444"/>
            <ac:spMk id="5" creationId="{00000000-0000-0000-0000-000000000000}"/>
          </ac:spMkLst>
        </pc:spChg>
        <pc:spChg chg="mod">
          <ac:chgData name="Williams, Erik" userId="487f5fc1-1759-487e-b040-e9fd7eac4300" providerId="ADAL" clId="{B7B98244-179D-448C-8E98-408B6458746B}" dt="2023-09-13T14:03:55.453" v="1175" actId="20577"/>
          <ac:spMkLst>
            <pc:docMk/>
            <pc:sldMk cId="633453325" sldId="444"/>
            <ac:spMk id="6" creationId="{00000000-0000-0000-0000-000000000000}"/>
          </ac:spMkLst>
        </pc:spChg>
        <pc:picChg chg="del">
          <ac:chgData name="Williams, Erik" userId="487f5fc1-1759-487e-b040-e9fd7eac4300" providerId="ADAL" clId="{B7B98244-179D-448C-8E98-408B6458746B}" dt="2023-09-13T14:03:30.979" v="1166" actId="478"/>
          <ac:picMkLst>
            <pc:docMk/>
            <pc:sldMk cId="633453325" sldId="444"/>
            <ac:picMk id="7" creationId="{93B44B67-167F-007E-49AE-6B7C5746C22E}"/>
          </ac:picMkLst>
        </pc:picChg>
      </pc:sldChg>
      <pc:sldChg chg="delSp modSp mod">
        <pc:chgData name="Williams, Erik" userId="487f5fc1-1759-487e-b040-e9fd7eac4300" providerId="ADAL" clId="{B7B98244-179D-448C-8E98-408B6458746B}" dt="2023-09-25T13:43:22.945" v="2247" actId="207"/>
        <pc:sldMkLst>
          <pc:docMk/>
          <pc:sldMk cId="746742554" sldId="445"/>
        </pc:sldMkLst>
        <pc:spChg chg="del mod">
          <ac:chgData name="Williams, Erik" userId="487f5fc1-1759-487e-b040-e9fd7eac4300" providerId="ADAL" clId="{B7B98244-179D-448C-8E98-408B6458746B}" dt="2023-09-25T13:42:30.435" v="2160" actId="478"/>
          <ac:spMkLst>
            <pc:docMk/>
            <pc:sldMk cId="746742554" sldId="445"/>
            <ac:spMk id="2" creationId="{00000000-0000-0000-0000-000000000000}"/>
          </ac:spMkLst>
        </pc:spChg>
        <pc:spChg chg="mod">
          <ac:chgData name="Williams, Erik" userId="487f5fc1-1759-487e-b040-e9fd7eac4300" providerId="ADAL" clId="{B7B98244-179D-448C-8E98-408B6458746B}" dt="2023-09-25T13:43:22.945" v="2247" actId="207"/>
          <ac:spMkLst>
            <pc:docMk/>
            <pc:sldMk cId="746742554" sldId="445"/>
            <ac:spMk id="10" creationId="{00000000-0000-0000-0000-000000000000}"/>
          </ac:spMkLst>
        </pc:spChg>
      </pc:sldChg>
      <pc:sldChg chg="modSp">
        <pc:chgData name="Williams, Erik" userId="487f5fc1-1759-487e-b040-e9fd7eac4300" providerId="ADAL" clId="{B7B98244-179D-448C-8E98-408B6458746B}" dt="2023-09-13T13:23:56.032" v="194"/>
        <pc:sldMkLst>
          <pc:docMk/>
          <pc:sldMk cId="511757163" sldId="446"/>
        </pc:sldMkLst>
        <pc:spChg chg="mod">
          <ac:chgData name="Williams, Erik" userId="487f5fc1-1759-487e-b040-e9fd7eac4300" providerId="ADAL" clId="{B7B98244-179D-448C-8E98-408B6458746B}" dt="2023-09-13T13:23:56.032" v="194"/>
          <ac:spMkLst>
            <pc:docMk/>
            <pc:sldMk cId="511757163" sldId="446"/>
            <ac:spMk id="2" creationId="{00000000-0000-0000-0000-000000000000}"/>
          </ac:spMkLst>
        </pc:spChg>
      </pc:sldChg>
      <pc:sldChg chg="modSp del">
        <pc:chgData name="Williams, Erik" userId="487f5fc1-1759-487e-b040-e9fd7eac4300" providerId="ADAL" clId="{B7B98244-179D-448C-8E98-408B6458746B}" dt="2023-09-25T13:32:11.814" v="1389" actId="2696"/>
        <pc:sldMkLst>
          <pc:docMk/>
          <pc:sldMk cId="2658438436" sldId="447"/>
        </pc:sldMkLst>
        <pc:spChg chg="mod">
          <ac:chgData name="Williams, Erik" userId="487f5fc1-1759-487e-b040-e9fd7eac4300" providerId="ADAL" clId="{B7B98244-179D-448C-8E98-408B6458746B}" dt="2023-09-13T13:23:56.032" v="194"/>
          <ac:spMkLst>
            <pc:docMk/>
            <pc:sldMk cId="2658438436" sldId="447"/>
            <ac:spMk id="2" creationId="{00000000-0000-0000-0000-000000000000}"/>
          </ac:spMkLst>
        </pc:spChg>
      </pc:sldChg>
      <pc:sldChg chg="modSp mod">
        <pc:chgData name="Williams, Erik" userId="487f5fc1-1759-487e-b040-e9fd7eac4300" providerId="ADAL" clId="{B7B98244-179D-448C-8E98-408B6458746B}" dt="2023-09-25T13:47:36.127" v="2257" actId="20577"/>
        <pc:sldMkLst>
          <pc:docMk/>
          <pc:sldMk cId="683686958" sldId="448"/>
        </pc:sldMkLst>
        <pc:spChg chg="mod">
          <ac:chgData name="Williams, Erik" userId="487f5fc1-1759-487e-b040-e9fd7eac4300" providerId="ADAL" clId="{B7B98244-179D-448C-8E98-408B6458746B}" dt="2023-09-13T14:10:57.863" v="1306" actId="20577"/>
          <ac:spMkLst>
            <pc:docMk/>
            <pc:sldMk cId="683686958" sldId="448"/>
            <ac:spMk id="5" creationId="{00000000-0000-0000-0000-000000000000}"/>
          </ac:spMkLst>
        </pc:spChg>
        <pc:spChg chg="mod">
          <ac:chgData name="Williams, Erik" userId="487f5fc1-1759-487e-b040-e9fd7eac4300" providerId="ADAL" clId="{B7B98244-179D-448C-8E98-408B6458746B}" dt="2023-09-25T13:47:36.127" v="2257" actId="20577"/>
          <ac:spMkLst>
            <pc:docMk/>
            <pc:sldMk cId="683686958" sldId="448"/>
            <ac:spMk id="6" creationId="{00000000-0000-0000-0000-000000000000}"/>
          </ac:spMkLst>
        </pc:spChg>
      </pc:sldChg>
      <pc:sldChg chg="delSp modSp mod">
        <pc:chgData name="Williams, Erik" userId="487f5fc1-1759-487e-b040-e9fd7eac4300" providerId="ADAL" clId="{B7B98244-179D-448C-8E98-408B6458746B}" dt="2023-09-13T14:11:23.138" v="1311" actId="478"/>
        <pc:sldMkLst>
          <pc:docMk/>
          <pc:sldMk cId="3380733740" sldId="449"/>
        </pc:sldMkLst>
        <pc:spChg chg="del mod">
          <ac:chgData name="Williams, Erik" userId="487f5fc1-1759-487e-b040-e9fd7eac4300" providerId="ADAL" clId="{B7B98244-179D-448C-8E98-408B6458746B}" dt="2023-09-13T14:11:23.138" v="1311" actId="478"/>
          <ac:spMkLst>
            <pc:docMk/>
            <pc:sldMk cId="3380733740" sldId="449"/>
            <ac:spMk id="2" creationId="{00000000-0000-0000-0000-000000000000}"/>
          </ac:spMkLst>
        </pc:spChg>
        <pc:spChg chg="mod">
          <ac:chgData name="Williams, Erik" userId="487f5fc1-1759-487e-b040-e9fd7eac4300" providerId="ADAL" clId="{B7B98244-179D-448C-8E98-408B6458746B}" dt="2023-09-13T14:11:19.073" v="1310" actId="6549"/>
          <ac:spMkLst>
            <pc:docMk/>
            <pc:sldMk cId="3380733740" sldId="449"/>
            <ac:spMk id="6" creationId="{00000000-0000-0000-0000-000000000000}"/>
          </ac:spMkLst>
        </pc:spChg>
      </pc:sldChg>
      <pc:sldChg chg="modSp add del mod">
        <pc:chgData name="Williams, Erik" userId="487f5fc1-1759-487e-b040-e9fd7eac4300" providerId="ADAL" clId="{B7B98244-179D-448C-8E98-408B6458746B}" dt="2023-09-25T13:49:53.607" v="2261" actId="6549"/>
        <pc:sldMkLst>
          <pc:docMk/>
          <pc:sldMk cId="3064654218" sldId="450"/>
        </pc:sldMkLst>
        <pc:spChg chg="mod">
          <ac:chgData name="Williams, Erik" userId="487f5fc1-1759-487e-b040-e9fd7eac4300" providerId="ADAL" clId="{B7B98244-179D-448C-8E98-408B6458746B}" dt="2023-09-13T13:23:56.032" v="194"/>
          <ac:spMkLst>
            <pc:docMk/>
            <pc:sldMk cId="3064654218" sldId="450"/>
            <ac:spMk id="2" creationId="{00000000-0000-0000-0000-000000000000}"/>
          </ac:spMkLst>
        </pc:spChg>
        <pc:spChg chg="mod">
          <ac:chgData name="Williams, Erik" userId="487f5fc1-1759-487e-b040-e9fd7eac4300" providerId="ADAL" clId="{B7B98244-179D-448C-8E98-408B6458746B}" dt="2023-09-25T13:49:53.607" v="2261" actId="6549"/>
          <ac:spMkLst>
            <pc:docMk/>
            <pc:sldMk cId="3064654218" sldId="450"/>
            <ac:spMk id="6" creationId="{00000000-0000-0000-0000-000000000000}"/>
          </ac:spMkLst>
        </pc:spChg>
      </pc:sldChg>
      <pc:sldChg chg="modSp del">
        <pc:chgData name="Williams, Erik" userId="487f5fc1-1759-487e-b040-e9fd7eac4300" providerId="ADAL" clId="{B7B98244-179D-448C-8E98-408B6458746B}" dt="2023-09-25T13:48:54.480" v="2258" actId="47"/>
        <pc:sldMkLst>
          <pc:docMk/>
          <pc:sldMk cId="534654264" sldId="451"/>
        </pc:sldMkLst>
        <pc:spChg chg="mod">
          <ac:chgData name="Williams, Erik" userId="487f5fc1-1759-487e-b040-e9fd7eac4300" providerId="ADAL" clId="{B7B98244-179D-448C-8E98-408B6458746B}" dt="2023-09-13T13:23:56.032" v="194"/>
          <ac:spMkLst>
            <pc:docMk/>
            <pc:sldMk cId="534654264" sldId="451"/>
            <ac:spMk id="2" creationId="{00000000-0000-0000-0000-000000000000}"/>
          </ac:spMkLst>
        </pc:spChg>
      </pc:sldChg>
      <pc:sldChg chg="del">
        <pc:chgData name="Williams, Erik" userId="487f5fc1-1759-487e-b040-e9fd7eac4300" providerId="ADAL" clId="{B7B98244-179D-448C-8E98-408B6458746B}" dt="2023-09-25T13:50:46.822" v="2275" actId="47"/>
        <pc:sldMkLst>
          <pc:docMk/>
          <pc:sldMk cId="771887558" sldId="452"/>
        </pc:sldMkLst>
      </pc:sldChg>
      <pc:sldChg chg="del">
        <pc:chgData name="Williams, Erik" userId="487f5fc1-1759-487e-b040-e9fd7eac4300" providerId="ADAL" clId="{B7B98244-179D-448C-8E98-408B6458746B}" dt="2023-09-25T13:57:08.385" v="2532" actId="47"/>
        <pc:sldMkLst>
          <pc:docMk/>
          <pc:sldMk cId="392258187" sldId="453"/>
        </pc:sldMkLst>
      </pc:sldChg>
      <pc:sldChg chg="del">
        <pc:chgData name="Williams, Erik" userId="487f5fc1-1759-487e-b040-e9fd7eac4300" providerId="ADAL" clId="{B7B98244-179D-448C-8E98-408B6458746B}" dt="2023-09-25T13:57:17.817" v="2533" actId="47"/>
        <pc:sldMkLst>
          <pc:docMk/>
          <pc:sldMk cId="3392184828" sldId="454"/>
        </pc:sldMkLst>
      </pc:sldChg>
      <pc:sldChg chg="delSp modSp mod">
        <pc:chgData name="Williams, Erik" userId="487f5fc1-1759-487e-b040-e9fd7eac4300" providerId="ADAL" clId="{B7B98244-179D-448C-8E98-408B6458746B}" dt="2023-10-06T13:49:23.333" v="4488" actId="478"/>
        <pc:sldMkLst>
          <pc:docMk/>
          <pc:sldMk cId="2311024976" sldId="455"/>
        </pc:sldMkLst>
        <pc:spChg chg="del mod">
          <ac:chgData name="Williams, Erik" userId="487f5fc1-1759-487e-b040-e9fd7eac4300" providerId="ADAL" clId="{B7B98244-179D-448C-8E98-408B6458746B}" dt="2023-10-06T13:49:23.333" v="4488" actId="478"/>
          <ac:spMkLst>
            <pc:docMk/>
            <pc:sldMk cId="2311024976" sldId="455"/>
            <ac:spMk id="2" creationId="{00000000-0000-0000-0000-000000000000}"/>
          </ac:spMkLst>
        </pc:spChg>
      </pc:sldChg>
      <pc:sldChg chg="delSp modSp mod">
        <pc:chgData name="Williams, Erik" userId="487f5fc1-1759-487e-b040-e9fd7eac4300" providerId="ADAL" clId="{B7B98244-179D-448C-8E98-408B6458746B}" dt="2023-09-13T13:35:53.131" v="620" actId="478"/>
        <pc:sldMkLst>
          <pc:docMk/>
          <pc:sldMk cId="99296826" sldId="457"/>
        </pc:sldMkLst>
        <pc:spChg chg="del mod">
          <ac:chgData name="Williams, Erik" userId="487f5fc1-1759-487e-b040-e9fd7eac4300" providerId="ADAL" clId="{B7B98244-179D-448C-8E98-408B6458746B}" dt="2023-09-13T13:35:53.131" v="620" actId="478"/>
          <ac:spMkLst>
            <pc:docMk/>
            <pc:sldMk cId="99296826" sldId="457"/>
            <ac:spMk id="2" creationId="{00000000-0000-0000-0000-000000000000}"/>
          </ac:spMkLst>
        </pc:spChg>
      </pc:sldChg>
      <pc:sldChg chg="delSp modSp mod">
        <pc:chgData name="Williams, Erik" userId="487f5fc1-1759-487e-b040-e9fd7eac4300" providerId="ADAL" clId="{B7B98244-179D-448C-8E98-408B6458746B}" dt="2023-09-13T13:35:44.550" v="618" actId="478"/>
        <pc:sldMkLst>
          <pc:docMk/>
          <pc:sldMk cId="2740108134" sldId="458"/>
        </pc:sldMkLst>
        <pc:spChg chg="del mod">
          <ac:chgData name="Williams, Erik" userId="487f5fc1-1759-487e-b040-e9fd7eac4300" providerId="ADAL" clId="{B7B98244-179D-448C-8E98-408B6458746B}" dt="2023-09-13T13:35:44.550" v="618" actId="478"/>
          <ac:spMkLst>
            <pc:docMk/>
            <pc:sldMk cId="2740108134" sldId="458"/>
            <ac:spMk id="2" creationId="{00000000-0000-0000-0000-000000000000}"/>
          </ac:spMkLst>
        </pc:spChg>
      </pc:sldChg>
      <pc:sldChg chg="modSp del">
        <pc:chgData name="Williams, Erik" userId="487f5fc1-1759-487e-b040-e9fd7eac4300" providerId="ADAL" clId="{B7B98244-179D-448C-8E98-408B6458746B}" dt="2023-09-25T13:49:37.323" v="2259" actId="47"/>
        <pc:sldMkLst>
          <pc:docMk/>
          <pc:sldMk cId="2071744583" sldId="459"/>
        </pc:sldMkLst>
        <pc:spChg chg="mod">
          <ac:chgData name="Williams, Erik" userId="487f5fc1-1759-487e-b040-e9fd7eac4300" providerId="ADAL" clId="{B7B98244-179D-448C-8E98-408B6458746B}" dt="2023-09-13T13:23:56.032" v="194"/>
          <ac:spMkLst>
            <pc:docMk/>
            <pc:sldMk cId="2071744583" sldId="459"/>
            <ac:spMk id="2" creationId="{00000000-0000-0000-0000-000000000000}"/>
          </ac:spMkLst>
        </pc:spChg>
      </pc:sldChg>
      <pc:sldChg chg="modSp del">
        <pc:chgData name="Williams, Erik" userId="487f5fc1-1759-487e-b040-e9fd7eac4300" providerId="ADAL" clId="{B7B98244-179D-448C-8E98-408B6458746B}" dt="2023-09-25T13:48:54.480" v="2258" actId="47"/>
        <pc:sldMkLst>
          <pc:docMk/>
          <pc:sldMk cId="2428705548" sldId="460"/>
        </pc:sldMkLst>
        <pc:spChg chg="mod">
          <ac:chgData name="Williams, Erik" userId="487f5fc1-1759-487e-b040-e9fd7eac4300" providerId="ADAL" clId="{B7B98244-179D-448C-8E98-408B6458746B}" dt="2023-09-13T13:23:56.032" v="194"/>
          <ac:spMkLst>
            <pc:docMk/>
            <pc:sldMk cId="2428705548" sldId="460"/>
            <ac:spMk id="2" creationId="{00000000-0000-0000-0000-000000000000}"/>
          </ac:spMkLst>
        </pc:spChg>
      </pc:sldChg>
      <pc:sldChg chg="modSp del">
        <pc:chgData name="Williams, Erik" userId="487f5fc1-1759-487e-b040-e9fd7eac4300" providerId="ADAL" clId="{B7B98244-179D-448C-8E98-408B6458746B}" dt="2023-09-25T13:49:37.323" v="2259" actId="47"/>
        <pc:sldMkLst>
          <pc:docMk/>
          <pc:sldMk cId="2876653189" sldId="461"/>
        </pc:sldMkLst>
        <pc:spChg chg="mod">
          <ac:chgData name="Williams, Erik" userId="487f5fc1-1759-487e-b040-e9fd7eac4300" providerId="ADAL" clId="{B7B98244-179D-448C-8E98-408B6458746B}" dt="2023-09-13T13:23:56.032" v="194"/>
          <ac:spMkLst>
            <pc:docMk/>
            <pc:sldMk cId="2876653189" sldId="461"/>
            <ac:spMk id="2" creationId="{00000000-0000-0000-0000-000000000000}"/>
          </ac:spMkLst>
        </pc:spChg>
      </pc:sldChg>
      <pc:sldChg chg="delSp modSp mod">
        <pc:chgData name="Williams, Erik" userId="487f5fc1-1759-487e-b040-e9fd7eac4300" providerId="ADAL" clId="{B7B98244-179D-448C-8E98-408B6458746B}" dt="2023-09-25T13:57:37.386" v="2541"/>
        <pc:sldMkLst>
          <pc:docMk/>
          <pc:sldMk cId="956167303" sldId="462"/>
        </pc:sldMkLst>
        <pc:spChg chg="mod">
          <ac:chgData name="Williams, Erik" userId="487f5fc1-1759-487e-b040-e9fd7eac4300" providerId="ADAL" clId="{B7B98244-179D-448C-8E98-408B6458746B}" dt="2023-09-25T13:57:37.386" v="2541"/>
          <ac:spMkLst>
            <pc:docMk/>
            <pc:sldMk cId="956167303" sldId="462"/>
            <ac:spMk id="6" creationId="{00000000-0000-0000-0000-000000000000}"/>
          </ac:spMkLst>
        </pc:spChg>
        <pc:graphicFrameChg chg="del">
          <ac:chgData name="Williams, Erik" userId="487f5fc1-1759-487e-b040-e9fd7eac4300" providerId="ADAL" clId="{B7B98244-179D-448C-8E98-408B6458746B}" dt="2023-09-25T13:57:21.001" v="2534" actId="478"/>
          <ac:graphicFrameMkLst>
            <pc:docMk/>
            <pc:sldMk cId="956167303" sldId="462"/>
            <ac:graphicFrameMk id="10" creationId="{00000000-0000-0000-0000-000000000000}"/>
          </ac:graphicFrameMkLst>
        </pc:graphicFrameChg>
      </pc:sldChg>
      <pc:sldChg chg="add">
        <pc:chgData name="Williams, Erik" userId="487f5fc1-1759-487e-b040-e9fd7eac4300" providerId="ADAL" clId="{B7B98244-179D-448C-8E98-408B6458746B}" dt="2023-09-25T13:31:46.690" v="1387"/>
        <pc:sldMkLst>
          <pc:docMk/>
          <pc:sldMk cId="2919805207" sldId="463"/>
        </pc:sldMkLst>
      </pc:sldChg>
      <pc:sldChg chg="add del">
        <pc:chgData name="Williams, Erik" userId="487f5fc1-1759-487e-b040-e9fd7eac4300" providerId="ADAL" clId="{B7B98244-179D-448C-8E98-408B6458746B}" dt="2023-09-13T13:26:24.211" v="206" actId="2696"/>
        <pc:sldMkLst>
          <pc:docMk/>
          <pc:sldMk cId="3231201985" sldId="463"/>
        </pc:sldMkLst>
      </pc:sldChg>
      <pc:sldChg chg="delSp modSp add mod">
        <pc:chgData name="Williams, Erik" userId="487f5fc1-1759-487e-b040-e9fd7eac4300" providerId="ADAL" clId="{B7B98244-179D-448C-8E98-408B6458746B}" dt="2023-09-25T13:43:49.079" v="2251" actId="1076"/>
        <pc:sldMkLst>
          <pc:docMk/>
          <pc:sldMk cId="1493186823" sldId="464"/>
        </pc:sldMkLst>
        <pc:spChg chg="del">
          <ac:chgData name="Williams, Erik" userId="487f5fc1-1759-487e-b040-e9fd7eac4300" providerId="ADAL" clId="{B7B98244-179D-448C-8E98-408B6458746B}" dt="2023-09-25T13:43:45.003" v="2250" actId="478"/>
          <ac:spMkLst>
            <pc:docMk/>
            <pc:sldMk cId="1493186823" sldId="464"/>
            <ac:spMk id="2" creationId="{00000000-0000-0000-0000-000000000000}"/>
          </ac:spMkLst>
        </pc:spChg>
        <pc:graphicFrameChg chg="mod">
          <ac:chgData name="Williams, Erik" userId="487f5fc1-1759-487e-b040-e9fd7eac4300" providerId="ADAL" clId="{B7B98244-179D-448C-8E98-408B6458746B}" dt="2023-09-25T13:43:49.079" v="2251" actId="1076"/>
          <ac:graphicFrameMkLst>
            <pc:docMk/>
            <pc:sldMk cId="1493186823" sldId="464"/>
            <ac:graphicFrameMk id="8" creationId="{00000000-0000-0000-0000-000000000000}"/>
          </ac:graphicFrameMkLst>
        </pc:graphicFrameChg>
      </pc:sldChg>
      <pc:sldChg chg="new del">
        <pc:chgData name="Williams, Erik" userId="487f5fc1-1759-487e-b040-e9fd7eac4300" providerId="ADAL" clId="{B7B98244-179D-448C-8E98-408B6458746B}" dt="2023-09-25T13:32:46.278" v="1392" actId="2696"/>
        <pc:sldMkLst>
          <pc:docMk/>
          <pc:sldMk cId="134475908" sldId="465"/>
        </pc:sldMkLst>
      </pc:sldChg>
      <pc:sldChg chg="delSp modSp add mod">
        <pc:chgData name="Williams, Erik" userId="487f5fc1-1759-487e-b040-e9fd7eac4300" providerId="ADAL" clId="{B7B98244-179D-448C-8E98-408B6458746B}" dt="2023-09-27T12:13:13.444" v="2664" actId="20577"/>
        <pc:sldMkLst>
          <pc:docMk/>
          <pc:sldMk cId="812355184" sldId="465"/>
        </pc:sldMkLst>
        <pc:spChg chg="del">
          <ac:chgData name="Williams, Erik" userId="487f5fc1-1759-487e-b040-e9fd7eac4300" providerId="ADAL" clId="{B7B98244-179D-448C-8E98-408B6458746B}" dt="2023-09-25T13:42:26.490" v="2159" actId="478"/>
          <ac:spMkLst>
            <pc:docMk/>
            <pc:sldMk cId="812355184" sldId="465"/>
            <ac:spMk id="2" creationId="{00000000-0000-0000-0000-000000000000}"/>
          </ac:spMkLst>
        </pc:spChg>
        <pc:spChg chg="mod">
          <ac:chgData name="Williams, Erik" userId="487f5fc1-1759-487e-b040-e9fd7eac4300" providerId="ADAL" clId="{B7B98244-179D-448C-8E98-408B6458746B}" dt="2023-09-25T13:36:20.388" v="1784" actId="5793"/>
          <ac:spMkLst>
            <pc:docMk/>
            <pc:sldMk cId="812355184" sldId="465"/>
            <ac:spMk id="7" creationId="{00000000-0000-0000-0000-000000000000}"/>
          </ac:spMkLst>
        </pc:spChg>
        <pc:spChg chg="mod">
          <ac:chgData name="Williams, Erik" userId="487f5fc1-1759-487e-b040-e9fd7eac4300" providerId="ADAL" clId="{B7B98244-179D-448C-8E98-408B6458746B}" dt="2023-09-27T12:13:13.444" v="2664" actId="20577"/>
          <ac:spMkLst>
            <pc:docMk/>
            <pc:sldMk cId="812355184" sldId="465"/>
            <ac:spMk id="10" creationId="{00000000-0000-0000-0000-000000000000}"/>
          </ac:spMkLst>
        </pc:spChg>
      </pc:sldChg>
      <pc:sldChg chg="new del">
        <pc:chgData name="Williams, Erik" userId="487f5fc1-1759-487e-b040-e9fd7eac4300" providerId="ADAL" clId="{B7B98244-179D-448C-8E98-408B6458746B}" dt="2023-09-25T13:32:48.024" v="1393" actId="2696"/>
        <pc:sldMkLst>
          <pc:docMk/>
          <pc:sldMk cId="2476689547" sldId="466"/>
        </pc:sldMkLst>
      </pc:sldChg>
      <pc:sldChg chg="modSp add mod">
        <pc:chgData name="Williams, Erik" userId="487f5fc1-1759-487e-b040-e9fd7eac4300" providerId="ADAL" clId="{B7B98244-179D-448C-8E98-408B6458746B}" dt="2023-09-25T13:36:03.603" v="1724"/>
        <pc:sldMkLst>
          <pc:docMk/>
          <pc:sldMk cId="4189789280" sldId="466"/>
        </pc:sldMkLst>
        <pc:spChg chg="mod">
          <ac:chgData name="Williams, Erik" userId="487f5fc1-1759-487e-b040-e9fd7eac4300" providerId="ADAL" clId="{B7B98244-179D-448C-8E98-408B6458746B}" dt="2023-09-25T13:36:03.603" v="1724"/>
          <ac:spMkLst>
            <pc:docMk/>
            <pc:sldMk cId="4189789280" sldId="466"/>
            <ac:spMk id="4" creationId="{00000000-0000-0000-0000-000000000000}"/>
          </ac:spMkLst>
        </pc:spChg>
      </pc:sldChg>
      <pc:sldChg chg="delSp modSp add mod">
        <pc:chgData name="Williams, Erik" userId="487f5fc1-1759-487e-b040-e9fd7eac4300" providerId="ADAL" clId="{B7B98244-179D-448C-8E98-408B6458746B}" dt="2023-09-25T13:42:21.441" v="2158" actId="1076"/>
        <pc:sldMkLst>
          <pc:docMk/>
          <pc:sldMk cId="535190237" sldId="467"/>
        </pc:sldMkLst>
        <pc:spChg chg="del">
          <ac:chgData name="Williams, Erik" userId="487f5fc1-1759-487e-b040-e9fd7eac4300" providerId="ADAL" clId="{B7B98244-179D-448C-8E98-408B6458746B}" dt="2023-09-25T13:42:18.980" v="2157" actId="478"/>
          <ac:spMkLst>
            <pc:docMk/>
            <pc:sldMk cId="535190237" sldId="467"/>
            <ac:spMk id="2" creationId="{00000000-0000-0000-0000-000000000000}"/>
          </ac:spMkLst>
        </pc:spChg>
        <pc:spChg chg="mod">
          <ac:chgData name="Williams, Erik" userId="487f5fc1-1759-487e-b040-e9fd7eac4300" providerId="ADAL" clId="{B7B98244-179D-448C-8E98-408B6458746B}" dt="2023-09-25T13:35:31.687" v="1719"/>
          <ac:spMkLst>
            <pc:docMk/>
            <pc:sldMk cId="535190237" sldId="467"/>
            <ac:spMk id="7" creationId="{00000000-0000-0000-0000-000000000000}"/>
          </ac:spMkLst>
        </pc:spChg>
        <pc:spChg chg="mod">
          <ac:chgData name="Williams, Erik" userId="487f5fc1-1759-487e-b040-e9fd7eac4300" providerId="ADAL" clId="{B7B98244-179D-448C-8E98-408B6458746B}" dt="2023-09-25T13:42:21.441" v="2158" actId="1076"/>
          <ac:spMkLst>
            <pc:docMk/>
            <pc:sldMk cId="535190237" sldId="467"/>
            <ac:spMk id="10" creationId="{00000000-0000-0000-0000-000000000000}"/>
          </ac:spMkLst>
        </pc:spChg>
      </pc:sldChg>
      <pc:sldChg chg="delSp add mod">
        <pc:chgData name="Williams, Erik" userId="487f5fc1-1759-487e-b040-e9fd7eac4300" providerId="ADAL" clId="{B7B98244-179D-448C-8E98-408B6458746B}" dt="2023-10-06T13:49:21.301" v="4487" actId="478"/>
        <pc:sldMkLst>
          <pc:docMk/>
          <pc:sldMk cId="475029499" sldId="468"/>
        </pc:sldMkLst>
        <pc:spChg chg="del">
          <ac:chgData name="Williams, Erik" userId="487f5fc1-1759-487e-b040-e9fd7eac4300" providerId="ADAL" clId="{B7B98244-179D-448C-8E98-408B6458746B}" dt="2023-10-06T13:49:21.301" v="4487" actId="478"/>
          <ac:spMkLst>
            <pc:docMk/>
            <pc:sldMk cId="475029499" sldId="468"/>
            <ac:spMk id="5" creationId="{00000000-0000-0000-0000-000000000000}"/>
          </ac:spMkLst>
        </pc:spChg>
      </pc:sldChg>
      <pc:sldChg chg="add">
        <pc:chgData name="Williams, Erik" userId="487f5fc1-1759-487e-b040-e9fd7eac4300" providerId="ADAL" clId="{B7B98244-179D-448C-8E98-408B6458746B}" dt="2023-09-25T13:47:09.446" v="2255"/>
        <pc:sldMkLst>
          <pc:docMk/>
          <pc:sldMk cId="383818750" sldId="469"/>
        </pc:sldMkLst>
      </pc:sldChg>
      <pc:sldChg chg="modSp new del mod">
        <pc:chgData name="Williams, Erik" userId="487f5fc1-1759-487e-b040-e9fd7eac4300" providerId="ADAL" clId="{B7B98244-179D-448C-8E98-408B6458746B}" dt="2023-09-25T13:51:42.526" v="2280" actId="47"/>
        <pc:sldMkLst>
          <pc:docMk/>
          <pc:sldMk cId="3897361639" sldId="470"/>
        </pc:sldMkLst>
        <pc:spChg chg="mod">
          <ac:chgData name="Williams, Erik" userId="487f5fc1-1759-487e-b040-e9fd7eac4300" providerId="ADAL" clId="{B7B98244-179D-448C-8E98-408B6458746B}" dt="2023-09-25T13:51:23.915" v="2278" actId="20577"/>
          <ac:spMkLst>
            <pc:docMk/>
            <pc:sldMk cId="3897361639" sldId="470"/>
            <ac:spMk id="2" creationId="{9FE2CC8C-E2D2-59C7-0C02-E04AAADAE368}"/>
          </ac:spMkLst>
        </pc:spChg>
      </pc:sldChg>
      <pc:sldChg chg="addSp delSp modSp add mod">
        <pc:chgData name="Williams, Erik" userId="487f5fc1-1759-487e-b040-e9fd7eac4300" providerId="ADAL" clId="{B7B98244-179D-448C-8E98-408B6458746B}" dt="2023-09-25T13:52:56.177" v="2317" actId="1076"/>
        <pc:sldMkLst>
          <pc:docMk/>
          <pc:sldMk cId="2056211905" sldId="471"/>
        </pc:sldMkLst>
        <pc:spChg chg="del mod">
          <ac:chgData name="Williams, Erik" userId="487f5fc1-1759-487e-b040-e9fd7eac4300" providerId="ADAL" clId="{B7B98244-179D-448C-8E98-408B6458746B}" dt="2023-09-25T13:52:40.894" v="2313" actId="478"/>
          <ac:spMkLst>
            <pc:docMk/>
            <pc:sldMk cId="2056211905" sldId="471"/>
            <ac:spMk id="4" creationId="{00000000-0000-0000-0000-000000000000}"/>
          </ac:spMkLst>
        </pc:spChg>
        <pc:spChg chg="del">
          <ac:chgData name="Williams, Erik" userId="487f5fc1-1759-487e-b040-e9fd7eac4300" providerId="ADAL" clId="{B7B98244-179D-448C-8E98-408B6458746B}" dt="2023-09-25T13:52:23.166" v="2299" actId="478"/>
          <ac:spMkLst>
            <pc:docMk/>
            <pc:sldMk cId="2056211905" sldId="471"/>
            <ac:spMk id="5" creationId="{00000000-0000-0000-0000-000000000000}"/>
          </ac:spMkLst>
        </pc:spChg>
        <pc:spChg chg="del">
          <ac:chgData name="Williams, Erik" userId="487f5fc1-1759-487e-b040-e9fd7eac4300" providerId="ADAL" clId="{B7B98244-179D-448C-8E98-408B6458746B}" dt="2023-09-25T13:52:24.830" v="2300" actId="478"/>
          <ac:spMkLst>
            <pc:docMk/>
            <pc:sldMk cId="2056211905" sldId="471"/>
            <ac:spMk id="6" creationId="{00000000-0000-0000-0000-000000000000}"/>
          </ac:spMkLst>
        </pc:spChg>
        <pc:spChg chg="del">
          <ac:chgData name="Williams, Erik" userId="487f5fc1-1759-487e-b040-e9fd7eac4300" providerId="ADAL" clId="{B7B98244-179D-448C-8E98-408B6458746B}" dt="2023-09-25T13:52:20.389" v="2297" actId="478"/>
          <ac:spMkLst>
            <pc:docMk/>
            <pc:sldMk cId="2056211905" sldId="471"/>
            <ac:spMk id="7" creationId="{00000000-0000-0000-0000-000000000000}"/>
          </ac:spMkLst>
        </pc:spChg>
        <pc:spChg chg="add del mod">
          <ac:chgData name="Williams, Erik" userId="487f5fc1-1759-487e-b040-e9fd7eac4300" providerId="ADAL" clId="{B7B98244-179D-448C-8E98-408B6458746B}" dt="2023-09-25T13:52:37.608" v="2311" actId="478"/>
          <ac:spMkLst>
            <pc:docMk/>
            <pc:sldMk cId="2056211905" sldId="471"/>
            <ac:spMk id="8" creationId="{DF381FB7-BE3A-23AC-CE77-4BEFDBA933BF}"/>
          </ac:spMkLst>
        </pc:spChg>
        <pc:spChg chg="del">
          <ac:chgData name="Williams, Erik" userId="487f5fc1-1759-487e-b040-e9fd7eac4300" providerId="ADAL" clId="{B7B98244-179D-448C-8E98-408B6458746B}" dt="2023-09-25T13:52:21.541" v="2298" actId="478"/>
          <ac:spMkLst>
            <pc:docMk/>
            <pc:sldMk cId="2056211905" sldId="471"/>
            <ac:spMk id="9" creationId="{00000000-0000-0000-0000-000000000000}"/>
          </ac:spMkLst>
        </pc:spChg>
        <pc:spChg chg="add del mod">
          <ac:chgData name="Williams, Erik" userId="487f5fc1-1759-487e-b040-e9fd7eac4300" providerId="ADAL" clId="{B7B98244-179D-448C-8E98-408B6458746B}" dt="2023-09-25T13:52:37.608" v="2311" actId="478"/>
          <ac:spMkLst>
            <pc:docMk/>
            <pc:sldMk cId="2056211905" sldId="471"/>
            <ac:spMk id="11" creationId="{B9A5F40D-D55E-B846-DE43-99B987AC79B8}"/>
          </ac:spMkLst>
        </pc:spChg>
        <pc:spChg chg="add del mod">
          <ac:chgData name="Williams, Erik" userId="487f5fc1-1759-487e-b040-e9fd7eac4300" providerId="ADAL" clId="{B7B98244-179D-448C-8E98-408B6458746B}" dt="2023-09-25T13:52:28.663" v="2302"/>
          <ac:spMkLst>
            <pc:docMk/>
            <pc:sldMk cId="2056211905" sldId="471"/>
            <ac:spMk id="13" creationId="{421D020A-F448-44AB-7B07-11B8709CD97A}"/>
          </ac:spMkLst>
        </pc:spChg>
        <pc:spChg chg="add del mod">
          <ac:chgData name="Williams, Erik" userId="487f5fc1-1759-487e-b040-e9fd7eac4300" providerId="ADAL" clId="{B7B98244-179D-448C-8E98-408B6458746B}" dt="2023-09-25T13:52:28.663" v="2302"/>
          <ac:spMkLst>
            <pc:docMk/>
            <pc:sldMk cId="2056211905" sldId="471"/>
            <ac:spMk id="14" creationId="{241C1BA6-5718-9052-293E-198E70C08A61}"/>
          </ac:spMkLst>
        </pc:spChg>
        <pc:spChg chg="add del mod">
          <ac:chgData name="Williams, Erik" userId="487f5fc1-1759-487e-b040-e9fd7eac4300" providerId="ADAL" clId="{B7B98244-179D-448C-8E98-408B6458746B}" dt="2023-09-25T13:52:28.663" v="2302"/>
          <ac:spMkLst>
            <pc:docMk/>
            <pc:sldMk cId="2056211905" sldId="471"/>
            <ac:spMk id="15" creationId="{89404980-DC10-380A-571D-F5EFC87E9C69}"/>
          </ac:spMkLst>
        </pc:spChg>
        <pc:spChg chg="add del mod">
          <ac:chgData name="Williams, Erik" userId="487f5fc1-1759-487e-b040-e9fd7eac4300" providerId="ADAL" clId="{B7B98244-179D-448C-8E98-408B6458746B}" dt="2023-09-25T13:52:28.663" v="2302"/>
          <ac:spMkLst>
            <pc:docMk/>
            <pc:sldMk cId="2056211905" sldId="471"/>
            <ac:spMk id="16" creationId="{3E3C88B6-7645-8D14-32B4-0C947D2D3764}"/>
          </ac:spMkLst>
        </pc:spChg>
        <pc:spChg chg="add del mod">
          <ac:chgData name="Williams, Erik" userId="487f5fc1-1759-487e-b040-e9fd7eac4300" providerId="ADAL" clId="{B7B98244-179D-448C-8E98-408B6458746B}" dt="2023-09-25T13:52:38.630" v="2312" actId="478"/>
          <ac:spMkLst>
            <pc:docMk/>
            <pc:sldMk cId="2056211905" sldId="471"/>
            <ac:spMk id="20" creationId="{19BB7AE2-80F1-A5D7-4E85-F55F3B231174}"/>
          </ac:spMkLst>
        </pc:spChg>
        <pc:spChg chg="add del mod">
          <ac:chgData name="Williams, Erik" userId="487f5fc1-1759-487e-b040-e9fd7eac4300" providerId="ADAL" clId="{B7B98244-179D-448C-8E98-408B6458746B}" dt="2023-09-25T13:52:38.630" v="2312" actId="478"/>
          <ac:spMkLst>
            <pc:docMk/>
            <pc:sldMk cId="2056211905" sldId="471"/>
            <ac:spMk id="22" creationId="{55ADE7D6-44F1-B81F-7FF7-64064E06E63D}"/>
          </ac:spMkLst>
        </pc:spChg>
        <pc:spChg chg="add del mod">
          <ac:chgData name="Williams, Erik" userId="487f5fc1-1759-487e-b040-e9fd7eac4300" providerId="ADAL" clId="{B7B98244-179D-448C-8E98-408B6458746B}" dt="2023-09-25T13:52:42.028" v="2314" actId="478"/>
          <ac:spMkLst>
            <pc:docMk/>
            <pc:sldMk cId="2056211905" sldId="471"/>
            <ac:spMk id="24" creationId="{5C893643-7005-BDF6-5B2A-DD3640938498}"/>
          </ac:spMkLst>
        </pc:spChg>
        <pc:spChg chg="add mod">
          <ac:chgData name="Williams, Erik" userId="487f5fc1-1759-487e-b040-e9fd7eac4300" providerId="ADAL" clId="{B7B98244-179D-448C-8E98-408B6458746B}" dt="2023-09-25T13:52:46.962" v="2316" actId="1076"/>
          <ac:spMkLst>
            <pc:docMk/>
            <pc:sldMk cId="2056211905" sldId="471"/>
            <ac:spMk id="26" creationId="{CDEC2E8B-5E15-D7AC-FF9F-56E85C289757}"/>
          </ac:spMkLst>
        </pc:spChg>
        <pc:spChg chg="add mod">
          <ac:chgData name="Williams, Erik" userId="487f5fc1-1759-487e-b040-e9fd7eac4300" providerId="ADAL" clId="{B7B98244-179D-448C-8E98-408B6458746B}" dt="2023-09-25T13:52:46.962" v="2316" actId="1076"/>
          <ac:spMkLst>
            <pc:docMk/>
            <pc:sldMk cId="2056211905" sldId="471"/>
            <ac:spMk id="27" creationId="{FAA562E5-D2AA-E6D3-F2B5-2546D7EE9A09}"/>
          </ac:spMkLst>
        </pc:spChg>
        <pc:spChg chg="add mod">
          <ac:chgData name="Williams, Erik" userId="487f5fc1-1759-487e-b040-e9fd7eac4300" providerId="ADAL" clId="{B7B98244-179D-448C-8E98-408B6458746B}" dt="2023-09-25T13:52:56.177" v="2317" actId="1076"/>
          <ac:spMkLst>
            <pc:docMk/>
            <pc:sldMk cId="2056211905" sldId="471"/>
            <ac:spMk id="28" creationId="{7977CBF9-D42D-82CF-5903-B9BCB5467444}"/>
          </ac:spMkLst>
        </pc:spChg>
        <pc:spChg chg="add mod">
          <ac:chgData name="Williams, Erik" userId="487f5fc1-1759-487e-b040-e9fd7eac4300" providerId="ADAL" clId="{B7B98244-179D-448C-8E98-408B6458746B}" dt="2023-09-25T13:52:46.962" v="2316" actId="1076"/>
          <ac:spMkLst>
            <pc:docMk/>
            <pc:sldMk cId="2056211905" sldId="471"/>
            <ac:spMk id="29" creationId="{EE621901-DEB8-6F7D-1F87-FCADCC39BAD4}"/>
          </ac:spMkLst>
        </pc:spChg>
        <pc:picChg chg="add del mod">
          <ac:chgData name="Williams, Erik" userId="487f5fc1-1759-487e-b040-e9fd7eac4300" providerId="ADAL" clId="{B7B98244-179D-448C-8E98-408B6458746B}" dt="2023-09-25T13:52:28.663" v="2302"/>
          <ac:picMkLst>
            <pc:docMk/>
            <pc:sldMk cId="2056211905" sldId="471"/>
            <ac:picMk id="12" creationId="{2ADEFE7E-24C1-2CD9-5E29-0BA189A5EC6D}"/>
          </ac:picMkLst>
        </pc:picChg>
        <pc:picChg chg="add del mod">
          <ac:chgData name="Williams, Erik" userId="487f5fc1-1759-487e-b040-e9fd7eac4300" providerId="ADAL" clId="{B7B98244-179D-448C-8E98-408B6458746B}" dt="2023-09-25T13:52:28.663" v="2302"/>
          <ac:picMkLst>
            <pc:docMk/>
            <pc:sldMk cId="2056211905" sldId="471"/>
            <ac:picMk id="17" creationId="{DAA2EE57-6B7B-36F0-012A-F2D7446340EC}"/>
          </ac:picMkLst>
        </pc:picChg>
        <pc:picChg chg="add del mod">
          <ac:chgData name="Williams, Erik" userId="487f5fc1-1759-487e-b040-e9fd7eac4300" providerId="ADAL" clId="{B7B98244-179D-448C-8E98-408B6458746B}" dt="2023-09-25T13:52:28.663" v="2302"/>
          <ac:picMkLst>
            <pc:docMk/>
            <pc:sldMk cId="2056211905" sldId="471"/>
            <ac:picMk id="18" creationId="{923A9C26-7F85-A9AD-C37E-20E8386CB576}"/>
          </ac:picMkLst>
        </pc:picChg>
        <pc:picChg chg="add mod">
          <ac:chgData name="Williams, Erik" userId="487f5fc1-1759-487e-b040-e9fd7eac4300" providerId="ADAL" clId="{B7B98244-179D-448C-8E98-408B6458746B}" dt="2023-09-25T13:52:46.962" v="2316" actId="1076"/>
          <ac:picMkLst>
            <pc:docMk/>
            <pc:sldMk cId="2056211905" sldId="471"/>
            <ac:picMk id="25" creationId="{9640D086-C160-F0AA-43B8-BB4CF741BAA0}"/>
          </ac:picMkLst>
        </pc:picChg>
        <pc:picChg chg="add mod">
          <ac:chgData name="Williams, Erik" userId="487f5fc1-1759-487e-b040-e9fd7eac4300" providerId="ADAL" clId="{B7B98244-179D-448C-8E98-408B6458746B}" dt="2023-09-25T13:52:46.962" v="2316" actId="1076"/>
          <ac:picMkLst>
            <pc:docMk/>
            <pc:sldMk cId="2056211905" sldId="471"/>
            <ac:picMk id="30" creationId="{F6613A35-4169-AAB8-DB7D-8DA9D9C2109C}"/>
          </ac:picMkLst>
        </pc:picChg>
        <pc:picChg chg="add mod">
          <ac:chgData name="Williams, Erik" userId="487f5fc1-1759-487e-b040-e9fd7eac4300" providerId="ADAL" clId="{B7B98244-179D-448C-8E98-408B6458746B}" dt="2023-09-25T13:52:46.962" v="2316" actId="1076"/>
          <ac:picMkLst>
            <pc:docMk/>
            <pc:sldMk cId="2056211905" sldId="471"/>
            <ac:picMk id="31" creationId="{E1DA9078-7656-F98E-9802-133EE468C8D4}"/>
          </ac:picMkLst>
        </pc:picChg>
      </pc:sldChg>
      <pc:sldChg chg="addSp delSp modSp add mod">
        <pc:chgData name="Williams, Erik" userId="487f5fc1-1759-487e-b040-e9fd7eac4300" providerId="ADAL" clId="{B7B98244-179D-448C-8E98-408B6458746B}" dt="2023-09-25T13:53:29.608" v="2330"/>
        <pc:sldMkLst>
          <pc:docMk/>
          <pc:sldMk cId="2066329782" sldId="472"/>
        </pc:sldMkLst>
        <pc:spChg chg="add mod">
          <ac:chgData name="Williams, Erik" userId="487f5fc1-1759-487e-b040-e9fd7eac4300" providerId="ADAL" clId="{B7B98244-179D-448C-8E98-408B6458746B}" dt="2023-09-25T13:53:22.549" v="2327" actId="113"/>
          <ac:spMkLst>
            <pc:docMk/>
            <pc:sldMk cId="2066329782" sldId="472"/>
            <ac:spMk id="2" creationId="{EC63D264-408A-0F58-1B3A-5E88EE45C82A}"/>
          </ac:spMkLst>
        </pc:spChg>
        <pc:spChg chg="del">
          <ac:chgData name="Williams, Erik" userId="487f5fc1-1759-487e-b040-e9fd7eac4300" providerId="ADAL" clId="{B7B98244-179D-448C-8E98-408B6458746B}" dt="2023-09-25T13:53:07.178" v="2320" actId="478"/>
          <ac:spMkLst>
            <pc:docMk/>
            <pc:sldMk cId="2066329782" sldId="472"/>
            <ac:spMk id="3" creationId="{00000000-0000-0000-0000-000000000000}"/>
          </ac:spMkLst>
        </pc:spChg>
        <pc:spChg chg="add mod">
          <ac:chgData name="Williams, Erik" userId="487f5fc1-1759-487e-b040-e9fd7eac4300" providerId="ADAL" clId="{B7B98244-179D-448C-8E98-408B6458746B}" dt="2023-09-25T13:53:13.553" v="2321"/>
          <ac:spMkLst>
            <pc:docMk/>
            <pc:sldMk cId="2066329782" sldId="472"/>
            <ac:spMk id="4" creationId="{DBF3E35A-CF4E-49B4-304A-B2C997BE2713}"/>
          </ac:spMkLst>
        </pc:spChg>
        <pc:spChg chg="add del mod">
          <ac:chgData name="Williams, Erik" userId="487f5fc1-1759-487e-b040-e9fd7eac4300" providerId="ADAL" clId="{B7B98244-179D-448C-8E98-408B6458746B}" dt="2023-09-25T13:53:29.608" v="2330"/>
          <ac:spMkLst>
            <pc:docMk/>
            <pc:sldMk cId="2066329782" sldId="472"/>
            <ac:spMk id="5" creationId="{C3B7986F-A9FA-6C48-4243-944D39F0EB48}"/>
          </ac:spMkLst>
        </pc:spChg>
        <pc:spChg chg="add del mod">
          <ac:chgData name="Williams, Erik" userId="487f5fc1-1759-487e-b040-e9fd7eac4300" providerId="ADAL" clId="{B7B98244-179D-448C-8E98-408B6458746B}" dt="2023-09-25T13:53:21.797" v="2326"/>
          <ac:spMkLst>
            <pc:docMk/>
            <pc:sldMk cId="2066329782" sldId="472"/>
            <ac:spMk id="6" creationId="{36123A22-EED0-531F-FB61-A9A23093D26A}"/>
          </ac:spMkLst>
        </pc:spChg>
        <pc:spChg chg="add del mod">
          <ac:chgData name="Williams, Erik" userId="487f5fc1-1759-487e-b040-e9fd7eac4300" providerId="ADAL" clId="{B7B98244-179D-448C-8E98-408B6458746B}" dt="2023-09-25T13:53:21.797" v="2326"/>
          <ac:spMkLst>
            <pc:docMk/>
            <pc:sldMk cId="2066329782" sldId="472"/>
            <ac:spMk id="7" creationId="{1281C8EC-896B-D32F-012D-5F708214CF39}"/>
          </ac:spMkLst>
        </pc:spChg>
        <pc:spChg chg="add del mod">
          <ac:chgData name="Williams, Erik" userId="487f5fc1-1759-487e-b040-e9fd7eac4300" providerId="ADAL" clId="{B7B98244-179D-448C-8E98-408B6458746B}" dt="2023-09-25T13:53:21.797" v="2326"/>
          <ac:spMkLst>
            <pc:docMk/>
            <pc:sldMk cId="2066329782" sldId="472"/>
            <ac:spMk id="8" creationId="{592517FE-A04C-01ED-36A3-8E1E3FECB31D}"/>
          </ac:spMkLst>
        </pc:spChg>
        <pc:spChg chg="del">
          <ac:chgData name="Williams, Erik" userId="487f5fc1-1759-487e-b040-e9fd7eac4300" providerId="ADAL" clId="{B7B98244-179D-448C-8E98-408B6458746B}" dt="2023-09-25T13:53:07.178" v="2320" actId="478"/>
          <ac:spMkLst>
            <pc:docMk/>
            <pc:sldMk cId="2066329782" sldId="472"/>
            <ac:spMk id="26" creationId="{CDEC2E8B-5E15-D7AC-FF9F-56E85C289757}"/>
          </ac:spMkLst>
        </pc:spChg>
        <pc:spChg chg="del">
          <ac:chgData name="Williams, Erik" userId="487f5fc1-1759-487e-b040-e9fd7eac4300" providerId="ADAL" clId="{B7B98244-179D-448C-8E98-408B6458746B}" dt="2023-09-25T13:53:07.178" v="2320" actId="478"/>
          <ac:spMkLst>
            <pc:docMk/>
            <pc:sldMk cId="2066329782" sldId="472"/>
            <ac:spMk id="27" creationId="{FAA562E5-D2AA-E6D3-F2B5-2546D7EE9A09}"/>
          </ac:spMkLst>
        </pc:spChg>
        <pc:spChg chg="del">
          <ac:chgData name="Williams, Erik" userId="487f5fc1-1759-487e-b040-e9fd7eac4300" providerId="ADAL" clId="{B7B98244-179D-448C-8E98-408B6458746B}" dt="2023-09-25T13:53:07.178" v="2320" actId="478"/>
          <ac:spMkLst>
            <pc:docMk/>
            <pc:sldMk cId="2066329782" sldId="472"/>
            <ac:spMk id="28" creationId="{7977CBF9-D42D-82CF-5903-B9BCB5467444}"/>
          </ac:spMkLst>
        </pc:spChg>
        <pc:spChg chg="del">
          <ac:chgData name="Williams, Erik" userId="487f5fc1-1759-487e-b040-e9fd7eac4300" providerId="ADAL" clId="{B7B98244-179D-448C-8E98-408B6458746B}" dt="2023-09-25T13:53:07.178" v="2320" actId="478"/>
          <ac:spMkLst>
            <pc:docMk/>
            <pc:sldMk cId="2066329782" sldId="472"/>
            <ac:spMk id="29" creationId="{EE621901-DEB8-6F7D-1F87-FCADCC39BAD4}"/>
          </ac:spMkLst>
        </pc:spChg>
        <pc:picChg chg="del">
          <ac:chgData name="Williams, Erik" userId="487f5fc1-1759-487e-b040-e9fd7eac4300" providerId="ADAL" clId="{B7B98244-179D-448C-8E98-408B6458746B}" dt="2023-09-25T13:53:07.178" v="2320" actId="478"/>
          <ac:picMkLst>
            <pc:docMk/>
            <pc:sldMk cId="2066329782" sldId="472"/>
            <ac:picMk id="25" creationId="{9640D086-C160-F0AA-43B8-BB4CF741BAA0}"/>
          </ac:picMkLst>
        </pc:picChg>
        <pc:picChg chg="del">
          <ac:chgData name="Williams, Erik" userId="487f5fc1-1759-487e-b040-e9fd7eac4300" providerId="ADAL" clId="{B7B98244-179D-448C-8E98-408B6458746B}" dt="2023-09-25T13:53:07.178" v="2320" actId="478"/>
          <ac:picMkLst>
            <pc:docMk/>
            <pc:sldMk cId="2066329782" sldId="472"/>
            <ac:picMk id="30" creationId="{F6613A35-4169-AAB8-DB7D-8DA9D9C2109C}"/>
          </ac:picMkLst>
        </pc:picChg>
        <pc:picChg chg="del">
          <ac:chgData name="Williams, Erik" userId="487f5fc1-1759-487e-b040-e9fd7eac4300" providerId="ADAL" clId="{B7B98244-179D-448C-8E98-408B6458746B}" dt="2023-09-25T13:53:07.178" v="2320" actId="478"/>
          <ac:picMkLst>
            <pc:docMk/>
            <pc:sldMk cId="2066329782" sldId="472"/>
            <ac:picMk id="31" creationId="{E1DA9078-7656-F98E-9802-133EE468C8D4}"/>
          </ac:picMkLst>
        </pc:picChg>
      </pc:sldChg>
      <pc:sldChg chg="addSp delSp modSp add mod">
        <pc:chgData name="Williams, Erik" userId="487f5fc1-1759-487e-b040-e9fd7eac4300" providerId="ADAL" clId="{B7B98244-179D-448C-8E98-408B6458746B}" dt="2023-09-25T13:53:59.209" v="2338" actId="1076"/>
        <pc:sldMkLst>
          <pc:docMk/>
          <pc:sldMk cId="30703270" sldId="473"/>
        </pc:sldMkLst>
        <pc:spChg chg="mod">
          <ac:chgData name="Williams, Erik" userId="487f5fc1-1759-487e-b040-e9fd7eac4300" providerId="ADAL" clId="{B7B98244-179D-448C-8E98-408B6458746B}" dt="2023-09-25T13:53:51.245" v="2336" actId="113"/>
          <ac:spMkLst>
            <pc:docMk/>
            <pc:sldMk cId="30703270" sldId="473"/>
            <ac:spMk id="2" creationId="{EC63D264-408A-0F58-1B3A-5E88EE45C82A}"/>
          </ac:spMkLst>
        </pc:spChg>
        <pc:spChg chg="add mod">
          <ac:chgData name="Williams, Erik" userId="487f5fc1-1759-487e-b040-e9fd7eac4300" providerId="ADAL" clId="{B7B98244-179D-448C-8E98-408B6458746B}" dt="2023-09-25T13:53:59.209" v="2338" actId="1076"/>
          <ac:spMkLst>
            <pc:docMk/>
            <pc:sldMk cId="30703270" sldId="473"/>
            <ac:spMk id="3" creationId="{D5966EC0-B53E-D7E1-73C1-ABDF49F6214A}"/>
          </ac:spMkLst>
        </pc:spChg>
        <pc:spChg chg="del">
          <ac:chgData name="Williams, Erik" userId="487f5fc1-1759-487e-b040-e9fd7eac4300" providerId="ADAL" clId="{B7B98244-179D-448C-8E98-408B6458746B}" dt="2023-09-25T13:53:42.544" v="2333" actId="478"/>
          <ac:spMkLst>
            <pc:docMk/>
            <pc:sldMk cId="30703270" sldId="473"/>
            <ac:spMk id="4" creationId="{DBF3E35A-CF4E-49B4-304A-B2C997BE2713}"/>
          </ac:spMkLst>
        </pc:spChg>
      </pc:sldChg>
      <pc:sldChg chg="addSp delSp modSp add mod">
        <pc:chgData name="Williams, Erik" userId="487f5fc1-1759-487e-b040-e9fd7eac4300" providerId="ADAL" clId="{B7B98244-179D-448C-8E98-408B6458746B}" dt="2023-09-25T13:54:52.742" v="2350"/>
        <pc:sldMkLst>
          <pc:docMk/>
          <pc:sldMk cId="3335493343" sldId="474"/>
        </pc:sldMkLst>
        <pc:spChg chg="del">
          <ac:chgData name="Williams, Erik" userId="487f5fc1-1759-487e-b040-e9fd7eac4300" providerId="ADAL" clId="{B7B98244-179D-448C-8E98-408B6458746B}" dt="2023-09-25T13:54:47.095" v="2346" actId="478"/>
          <ac:spMkLst>
            <pc:docMk/>
            <pc:sldMk cId="3335493343" sldId="474"/>
            <ac:spMk id="3" creationId="{00000000-0000-0000-0000-000000000000}"/>
          </ac:spMkLst>
        </pc:spChg>
        <pc:spChg chg="del">
          <ac:chgData name="Williams, Erik" userId="487f5fc1-1759-487e-b040-e9fd7eac4300" providerId="ADAL" clId="{B7B98244-179D-448C-8E98-408B6458746B}" dt="2023-09-25T13:54:47.095" v="2346" actId="478"/>
          <ac:spMkLst>
            <pc:docMk/>
            <pc:sldMk cId="3335493343" sldId="474"/>
            <ac:spMk id="4" creationId="{00000000-0000-0000-0000-000000000000}"/>
          </ac:spMkLst>
        </pc:spChg>
        <pc:spChg chg="del">
          <ac:chgData name="Williams, Erik" userId="487f5fc1-1759-487e-b040-e9fd7eac4300" providerId="ADAL" clId="{B7B98244-179D-448C-8E98-408B6458746B}" dt="2023-09-25T13:54:47.095" v="2346" actId="478"/>
          <ac:spMkLst>
            <pc:docMk/>
            <pc:sldMk cId="3335493343" sldId="474"/>
            <ac:spMk id="5" creationId="{00000000-0000-0000-0000-000000000000}"/>
          </ac:spMkLst>
        </pc:spChg>
        <pc:spChg chg="del">
          <ac:chgData name="Williams, Erik" userId="487f5fc1-1759-487e-b040-e9fd7eac4300" providerId="ADAL" clId="{B7B98244-179D-448C-8E98-408B6458746B}" dt="2023-09-25T13:54:47.095" v="2346" actId="478"/>
          <ac:spMkLst>
            <pc:docMk/>
            <pc:sldMk cId="3335493343" sldId="474"/>
            <ac:spMk id="6" creationId="{00000000-0000-0000-0000-000000000000}"/>
          </ac:spMkLst>
        </pc:spChg>
        <pc:spChg chg="add del mod">
          <ac:chgData name="Williams, Erik" userId="487f5fc1-1759-487e-b040-e9fd7eac4300" providerId="ADAL" clId="{B7B98244-179D-448C-8E98-408B6458746B}" dt="2023-09-25T13:54:51.789" v="2349" actId="478"/>
          <ac:spMkLst>
            <pc:docMk/>
            <pc:sldMk cId="3335493343" sldId="474"/>
            <ac:spMk id="7" creationId="{BE401F50-3DE7-C47E-03B7-9FA46BEE639A}"/>
          </ac:spMkLst>
        </pc:spChg>
        <pc:spChg chg="add del mod">
          <ac:chgData name="Williams, Erik" userId="487f5fc1-1759-487e-b040-e9fd7eac4300" providerId="ADAL" clId="{B7B98244-179D-448C-8E98-408B6458746B}" dt="2023-09-25T13:54:49.192" v="2347" actId="478"/>
          <ac:spMkLst>
            <pc:docMk/>
            <pc:sldMk cId="3335493343" sldId="474"/>
            <ac:spMk id="9" creationId="{72E85EBE-332A-C4E9-4C3B-6F4DC4051796}"/>
          </ac:spMkLst>
        </pc:spChg>
        <pc:spChg chg="add del mod">
          <ac:chgData name="Williams, Erik" userId="487f5fc1-1759-487e-b040-e9fd7eac4300" providerId="ADAL" clId="{B7B98244-179D-448C-8E98-408B6458746B}" dt="2023-09-25T13:54:50.689" v="2348" actId="478"/>
          <ac:spMkLst>
            <pc:docMk/>
            <pc:sldMk cId="3335493343" sldId="474"/>
            <ac:spMk id="11" creationId="{4910908D-D003-6872-D87F-D618FE8E7A2B}"/>
          </ac:spMkLst>
        </pc:spChg>
        <pc:spChg chg="add mod">
          <ac:chgData name="Williams, Erik" userId="487f5fc1-1759-487e-b040-e9fd7eac4300" providerId="ADAL" clId="{B7B98244-179D-448C-8E98-408B6458746B}" dt="2023-09-25T13:54:52.742" v="2350"/>
          <ac:spMkLst>
            <pc:docMk/>
            <pc:sldMk cId="3335493343" sldId="474"/>
            <ac:spMk id="12" creationId="{033D8359-CC62-651E-4491-3CC7DD8301D2}"/>
          </ac:spMkLst>
        </pc:spChg>
        <pc:spChg chg="add mod">
          <ac:chgData name="Williams, Erik" userId="487f5fc1-1759-487e-b040-e9fd7eac4300" providerId="ADAL" clId="{B7B98244-179D-448C-8E98-408B6458746B}" dt="2023-09-25T13:54:52.742" v="2350"/>
          <ac:spMkLst>
            <pc:docMk/>
            <pc:sldMk cId="3335493343" sldId="474"/>
            <ac:spMk id="13" creationId="{81CD8D31-FE16-8887-933D-BE000C50EB99}"/>
          </ac:spMkLst>
        </pc:spChg>
        <pc:picChg chg="add mod">
          <ac:chgData name="Williams, Erik" userId="487f5fc1-1759-487e-b040-e9fd7eac4300" providerId="ADAL" clId="{B7B98244-179D-448C-8E98-408B6458746B}" dt="2023-09-25T13:54:52.742" v="2350"/>
          <ac:picMkLst>
            <pc:docMk/>
            <pc:sldMk cId="3335493343" sldId="474"/>
            <ac:picMk id="14" creationId="{FCC702F7-E6D6-EACD-7506-99BF6BF99B1B}"/>
          </ac:picMkLst>
        </pc:picChg>
      </pc:sldChg>
      <pc:sldChg chg="add">
        <pc:chgData name="Williams, Erik" userId="487f5fc1-1759-487e-b040-e9fd7eac4300" providerId="ADAL" clId="{B7B98244-179D-448C-8E98-408B6458746B}" dt="2023-09-25T14:46:33.871" v="2544"/>
        <pc:sldMkLst>
          <pc:docMk/>
          <pc:sldMk cId="1304238410" sldId="477"/>
        </pc:sldMkLst>
      </pc:sldChg>
      <pc:sldChg chg="add">
        <pc:chgData name="Williams, Erik" userId="487f5fc1-1759-487e-b040-e9fd7eac4300" providerId="ADAL" clId="{B7B98244-179D-448C-8E98-408B6458746B}" dt="2023-09-25T14:46:33.871" v="2544"/>
        <pc:sldMkLst>
          <pc:docMk/>
          <pc:sldMk cId="664234225" sldId="482"/>
        </pc:sldMkLst>
      </pc:sldChg>
      <pc:sldChg chg="add">
        <pc:chgData name="Williams, Erik" userId="487f5fc1-1759-487e-b040-e9fd7eac4300" providerId="ADAL" clId="{B7B98244-179D-448C-8E98-408B6458746B}" dt="2023-09-25T14:46:33.871" v="2544"/>
        <pc:sldMkLst>
          <pc:docMk/>
          <pc:sldMk cId="2564928670" sldId="483"/>
        </pc:sldMkLst>
      </pc:sldChg>
      <pc:sldChg chg="add">
        <pc:chgData name="Williams, Erik" userId="487f5fc1-1759-487e-b040-e9fd7eac4300" providerId="ADAL" clId="{B7B98244-179D-448C-8E98-408B6458746B}" dt="2023-09-25T14:46:33.871" v="2544"/>
        <pc:sldMkLst>
          <pc:docMk/>
          <pc:sldMk cId="309746207" sldId="485"/>
        </pc:sldMkLst>
      </pc:sldChg>
      <pc:sldChg chg="add">
        <pc:chgData name="Williams, Erik" userId="487f5fc1-1759-487e-b040-e9fd7eac4300" providerId="ADAL" clId="{B7B98244-179D-448C-8E98-408B6458746B}" dt="2023-09-25T14:46:33.871" v="2544"/>
        <pc:sldMkLst>
          <pc:docMk/>
          <pc:sldMk cId="2616297351" sldId="486"/>
        </pc:sldMkLst>
      </pc:sldChg>
      <pc:sldChg chg="add setBg">
        <pc:chgData name="Williams, Erik" userId="487f5fc1-1759-487e-b040-e9fd7eac4300" providerId="ADAL" clId="{B7B98244-179D-448C-8E98-408B6458746B}" dt="2023-09-25T14:46:33.871" v="2544"/>
        <pc:sldMkLst>
          <pc:docMk/>
          <pc:sldMk cId="2711780814" sldId="489"/>
        </pc:sldMkLst>
      </pc:sldChg>
      <pc:sldChg chg="add setBg">
        <pc:chgData name="Williams, Erik" userId="487f5fc1-1759-487e-b040-e9fd7eac4300" providerId="ADAL" clId="{B7B98244-179D-448C-8E98-408B6458746B}" dt="2023-09-25T14:46:33.871" v="2544"/>
        <pc:sldMkLst>
          <pc:docMk/>
          <pc:sldMk cId="988697633" sldId="490"/>
        </pc:sldMkLst>
      </pc:sldChg>
      <pc:sldChg chg="add">
        <pc:chgData name="Williams, Erik" userId="487f5fc1-1759-487e-b040-e9fd7eac4300" providerId="ADAL" clId="{B7B98244-179D-448C-8E98-408B6458746B}" dt="2023-09-25T14:58:31.701" v="2545"/>
        <pc:sldMkLst>
          <pc:docMk/>
          <pc:sldMk cId="2809863195" sldId="491"/>
        </pc:sldMkLst>
      </pc:sldChg>
      <pc:sldChg chg="add">
        <pc:chgData name="Williams, Erik" userId="487f5fc1-1759-487e-b040-e9fd7eac4300" providerId="ADAL" clId="{B7B98244-179D-448C-8E98-408B6458746B}" dt="2023-09-25T15:01:21.356" v="2547"/>
        <pc:sldMkLst>
          <pc:docMk/>
          <pc:sldMk cId="3321895802" sldId="492"/>
        </pc:sldMkLst>
      </pc:sldChg>
      <pc:sldChg chg="modSp add mod">
        <pc:chgData name="Williams, Erik" userId="487f5fc1-1759-487e-b040-e9fd7eac4300" providerId="ADAL" clId="{B7B98244-179D-448C-8E98-408B6458746B}" dt="2023-09-27T12:12:30.032" v="2557" actId="20577"/>
        <pc:sldMkLst>
          <pc:docMk/>
          <pc:sldMk cId="842351860" sldId="493"/>
        </pc:sldMkLst>
        <pc:spChg chg="mod">
          <ac:chgData name="Williams, Erik" userId="487f5fc1-1759-487e-b040-e9fd7eac4300" providerId="ADAL" clId="{B7B98244-179D-448C-8E98-408B6458746B}" dt="2023-09-27T12:12:30.032" v="2557" actId="20577"/>
          <ac:spMkLst>
            <pc:docMk/>
            <pc:sldMk cId="842351860" sldId="493"/>
            <ac:spMk id="10" creationId="{00000000-0000-0000-0000-000000000000}"/>
          </ac:spMkLst>
        </pc:spChg>
      </pc:sldChg>
      <pc:sldChg chg="add">
        <pc:chgData name="Williams, Erik" userId="487f5fc1-1759-487e-b040-e9fd7eac4300" providerId="ADAL" clId="{B7B98244-179D-448C-8E98-408B6458746B}" dt="2023-09-25T15:07:57.010" v="2550"/>
        <pc:sldMkLst>
          <pc:docMk/>
          <pc:sldMk cId="2434714975" sldId="494"/>
        </pc:sldMkLst>
      </pc:sldChg>
      <pc:sldChg chg="add">
        <pc:chgData name="Williams, Erik" userId="487f5fc1-1759-487e-b040-e9fd7eac4300" providerId="ADAL" clId="{B7B98244-179D-448C-8E98-408B6458746B}" dt="2023-09-25T15:07:57.010" v="2550"/>
        <pc:sldMkLst>
          <pc:docMk/>
          <pc:sldMk cId="356866443" sldId="495"/>
        </pc:sldMkLst>
      </pc:sldChg>
      <pc:sldChg chg="add del">
        <pc:chgData name="Williams, Erik" userId="487f5fc1-1759-487e-b040-e9fd7eac4300" providerId="ADAL" clId="{B7B98244-179D-448C-8E98-408B6458746B}" dt="2023-10-06T13:34:54.921" v="3629" actId="2696"/>
        <pc:sldMkLst>
          <pc:docMk/>
          <pc:sldMk cId="3018697123" sldId="496"/>
        </pc:sldMkLst>
      </pc:sldChg>
      <pc:sldChg chg="addSp delSp modSp add mod">
        <pc:chgData name="Williams, Erik" userId="487f5fc1-1759-487e-b040-e9fd7eac4300" providerId="ADAL" clId="{B7B98244-179D-448C-8E98-408B6458746B}" dt="2023-10-06T13:42:13.649" v="4452" actId="12"/>
        <pc:sldMkLst>
          <pc:docMk/>
          <pc:sldMk cId="3116552196" sldId="496"/>
        </pc:sldMkLst>
        <pc:spChg chg="del">
          <ac:chgData name="Williams, Erik" userId="487f5fc1-1759-487e-b040-e9fd7eac4300" providerId="ADAL" clId="{B7B98244-179D-448C-8E98-408B6458746B}" dt="2023-10-06T13:36:46.546" v="3645" actId="478"/>
          <ac:spMkLst>
            <pc:docMk/>
            <pc:sldMk cId="3116552196" sldId="496"/>
            <ac:spMk id="2" creationId="{9037F2CE-5125-A890-7D1C-15C32EDC747E}"/>
          </ac:spMkLst>
        </pc:spChg>
        <pc:spChg chg="del">
          <ac:chgData name="Williams, Erik" userId="487f5fc1-1759-487e-b040-e9fd7eac4300" providerId="ADAL" clId="{B7B98244-179D-448C-8E98-408B6458746B}" dt="2023-10-06T13:36:46.546" v="3645" actId="478"/>
          <ac:spMkLst>
            <pc:docMk/>
            <pc:sldMk cId="3116552196" sldId="496"/>
            <ac:spMk id="3" creationId="{00000000-0000-0000-0000-000000000000}"/>
          </ac:spMkLst>
        </pc:spChg>
        <pc:spChg chg="mod">
          <ac:chgData name="Williams, Erik" userId="487f5fc1-1759-487e-b040-e9fd7eac4300" providerId="ADAL" clId="{B7B98244-179D-448C-8E98-408B6458746B}" dt="2023-10-06T13:36:42.258" v="3642" actId="20577"/>
          <ac:spMkLst>
            <pc:docMk/>
            <pc:sldMk cId="3116552196" sldId="496"/>
            <ac:spMk id="5" creationId="{00000000-0000-0000-0000-000000000000}"/>
          </ac:spMkLst>
        </pc:spChg>
        <pc:spChg chg="del">
          <ac:chgData name="Williams, Erik" userId="487f5fc1-1759-487e-b040-e9fd7eac4300" providerId="ADAL" clId="{B7B98244-179D-448C-8E98-408B6458746B}" dt="2023-10-06T13:36:46.546" v="3645" actId="478"/>
          <ac:spMkLst>
            <pc:docMk/>
            <pc:sldMk cId="3116552196" sldId="496"/>
            <ac:spMk id="6" creationId="{348746F7-6D17-01A7-63E9-1AB2B0503F4C}"/>
          </ac:spMkLst>
        </pc:spChg>
        <pc:spChg chg="del">
          <ac:chgData name="Williams, Erik" userId="487f5fc1-1759-487e-b040-e9fd7eac4300" providerId="ADAL" clId="{B7B98244-179D-448C-8E98-408B6458746B}" dt="2023-10-06T13:36:46.546" v="3645" actId="478"/>
          <ac:spMkLst>
            <pc:docMk/>
            <pc:sldMk cId="3116552196" sldId="496"/>
            <ac:spMk id="7" creationId="{366C630E-E1AE-8441-73B5-1E0400628043}"/>
          </ac:spMkLst>
        </pc:spChg>
        <pc:spChg chg="add mod">
          <ac:chgData name="Williams, Erik" userId="487f5fc1-1759-487e-b040-e9fd7eac4300" providerId="ADAL" clId="{B7B98244-179D-448C-8E98-408B6458746B}" dt="2023-10-06T13:42:13.649" v="4452" actId="12"/>
          <ac:spMkLst>
            <pc:docMk/>
            <pc:sldMk cId="3116552196" sldId="496"/>
            <ac:spMk id="8" creationId="{AB2F49BB-746E-4300-E6CF-B61D1D0EAE6F}"/>
          </ac:spMkLst>
        </pc:spChg>
        <pc:graphicFrameChg chg="del mod">
          <ac:chgData name="Williams, Erik" userId="487f5fc1-1759-487e-b040-e9fd7eac4300" providerId="ADAL" clId="{B7B98244-179D-448C-8E98-408B6458746B}" dt="2023-10-06T13:36:46.546" v="3645" actId="478"/>
          <ac:graphicFrameMkLst>
            <pc:docMk/>
            <pc:sldMk cId="3116552196" sldId="496"/>
            <ac:graphicFrameMk id="11" creationId="{00000000-0000-0000-0000-000000000000}"/>
          </ac:graphicFrameMkLst>
        </pc:graphicFrameChg>
      </pc:sldChg>
      <pc:sldMasterChg chg="modSldLayout">
        <pc:chgData name="Williams, Erik" userId="487f5fc1-1759-487e-b040-e9fd7eac4300" providerId="ADAL" clId="{B7B98244-179D-448C-8E98-408B6458746B}" dt="2023-09-13T13:25:24.055" v="203"/>
        <pc:sldMasterMkLst>
          <pc:docMk/>
          <pc:sldMasterMk cId="330631291" sldId="2147484133"/>
        </pc:sldMasterMkLst>
        <pc:sldLayoutChg chg="modSp mod">
          <pc:chgData name="Williams, Erik" userId="487f5fc1-1759-487e-b040-e9fd7eac4300" providerId="ADAL" clId="{B7B98244-179D-448C-8E98-408B6458746B}" dt="2023-09-13T13:24:59.461" v="197" actId="20577"/>
          <pc:sldLayoutMkLst>
            <pc:docMk/>
            <pc:sldMasterMk cId="330631291" sldId="2147484133"/>
            <pc:sldLayoutMk cId="2864617633" sldId="2147484163"/>
          </pc:sldLayoutMkLst>
          <pc:spChg chg="mod">
            <ac:chgData name="Williams, Erik" userId="487f5fc1-1759-487e-b040-e9fd7eac4300" providerId="ADAL" clId="{B7B98244-179D-448C-8E98-408B6458746B}" dt="2023-09-13T13:24:59.461" v="197" actId="20577"/>
            <ac:spMkLst>
              <pc:docMk/>
              <pc:sldMasterMk cId="330631291" sldId="2147484133"/>
              <pc:sldLayoutMk cId="2864617633" sldId="2147484163"/>
              <ac:spMk id="3" creationId="{00000000-0000-0000-0000-000000000000}"/>
            </ac:spMkLst>
          </pc:spChg>
        </pc:sldLayoutChg>
        <pc:sldLayoutChg chg="modSp mod">
          <pc:chgData name="Williams, Erik" userId="487f5fc1-1759-487e-b040-e9fd7eac4300" providerId="ADAL" clId="{B7B98244-179D-448C-8E98-408B6458746B}" dt="2023-09-13T13:25:11.364" v="198"/>
          <pc:sldLayoutMkLst>
            <pc:docMk/>
            <pc:sldMasterMk cId="330631291" sldId="2147484133"/>
            <pc:sldLayoutMk cId="2019513510" sldId="2147484164"/>
          </pc:sldLayoutMkLst>
          <pc:spChg chg="mod">
            <ac:chgData name="Williams, Erik" userId="487f5fc1-1759-487e-b040-e9fd7eac4300" providerId="ADAL" clId="{B7B98244-179D-448C-8E98-408B6458746B}" dt="2023-09-13T13:25:11.364" v="198"/>
            <ac:spMkLst>
              <pc:docMk/>
              <pc:sldMasterMk cId="330631291" sldId="2147484133"/>
              <pc:sldLayoutMk cId="2019513510" sldId="2147484164"/>
              <ac:spMk id="3" creationId="{00000000-0000-0000-0000-000000000000}"/>
            </ac:spMkLst>
          </pc:spChg>
        </pc:sldLayoutChg>
        <pc:sldLayoutChg chg="modSp mod">
          <pc:chgData name="Williams, Erik" userId="487f5fc1-1759-487e-b040-e9fd7eac4300" providerId="ADAL" clId="{B7B98244-179D-448C-8E98-408B6458746B}" dt="2023-09-13T13:25:14.107" v="199"/>
          <pc:sldLayoutMkLst>
            <pc:docMk/>
            <pc:sldMasterMk cId="330631291" sldId="2147484133"/>
            <pc:sldLayoutMk cId="4018868754" sldId="2147484165"/>
          </pc:sldLayoutMkLst>
          <pc:spChg chg="mod">
            <ac:chgData name="Williams, Erik" userId="487f5fc1-1759-487e-b040-e9fd7eac4300" providerId="ADAL" clId="{B7B98244-179D-448C-8E98-408B6458746B}" dt="2023-09-13T13:25:14.107" v="199"/>
            <ac:spMkLst>
              <pc:docMk/>
              <pc:sldMasterMk cId="330631291" sldId="2147484133"/>
              <pc:sldLayoutMk cId="4018868754" sldId="2147484165"/>
              <ac:spMk id="3" creationId="{00000000-0000-0000-0000-000000000000}"/>
            </ac:spMkLst>
          </pc:spChg>
        </pc:sldLayoutChg>
        <pc:sldLayoutChg chg="delSp modSp mod">
          <pc:chgData name="Williams, Erik" userId="487f5fc1-1759-487e-b040-e9fd7eac4300" providerId="ADAL" clId="{B7B98244-179D-448C-8E98-408B6458746B}" dt="2023-09-13T13:25:19.740" v="202" actId="478"/>
          <pc:sldLayoutMkLst>
            <pc:docMk/>
            <pc:sldMasterMk cId="330631291" sldId="2147484133"/>
            <pc:sldLayoutMk cId="3585635705" sldId="2147484167"/>
          </pc:sldLayoutMkLst>
          <pc:spChg chg="mod">
            <ac:chgData name="Williams, Erik" userId="487f5fc1-1759-487e-b040-e9fd7eac4300" providerId="ADAL" clId="{B7B98244-179D-448C-8E98-408B6458746B}" dt="2023-09-13T13:25:16.946" v="200"/>
            <ac:spMkLst>
              <pc:docMk/>
              <pc:sldMasterMk cId="330631291" sldId="2147484133"/>
              <pc:sldLayoutMk cId="3585635705" sldId="2147484167"/>
              <ac:spMk id="8" creationId="{00000000-0000-0000-0000-000000000000}"/>
            </ac:spMkLst>
          </pc:spChg>
          <pc:picChg chg="del mod">
            <ac:chgData name="Williams, Erik" userId="487f5fc1-1759-487e-b040-e9fd7eac4300" providerId="ADAL" clId="{B7B98244-179D-448C-8E98-408B6458746B}" dt="2023-09-13T13:25:19.740" v="202" actId="478"/>
            <ac:picMkLst>
              <pc:docMk/>
              <pc:sldMasterMk cId="330631291" sldId="2147484133"/>
              <pc:sldLayoutMk cId="3585635705" sldId="2147484167"/>
              <ac:picMk id="11" creationId="{00000000-0000-0000-0000-000000000000}"/>
            </ac:picMkLst>
          </pc:picChg>
        </pc:sldLayoutChg>
        <pc:sldLayoutChg chg="modSp mod">
          <pc:chgData name="Williams, Erik" userId="487f5fc1-1759-487e-b040-e9fd7eac4300" providerId="ADAL" clId="{B7B98244-179D-448C-8E98-408B6458746B}" dt="2023-09-13T13:25:24.055" v="203"/>
          <pc:sldLayoutMkLst>
            <pc:docMk/>
            <pc:sldMasterMk cId="330631291" sldId="2147484133"/>
            <pc:sldLayoutMk cId="1445583021" sldId="2147484168"/>
          </pc:sldLayoutMkLst>
          <pc:spChg chg="mod">
            <ac:chgData name="Williams, Erik" userId="487f5fc1-1759-487e-b040-e9fd7eac4300" providerId="ADAL" clId="{B7B98244-179D-448C-8E98-408B6458746B}" dt="2023-09-13T13:25:24.055" v="203"/>
            <ac:spMkLst>
              <pc:docMk/>
              <pc:sldMasterMk cId="330631291" sldId="2147484133"/>
              <pc:sldLayoutMk cId="1445583021" sldId="2147484168"/>
              <ac:spMk id="3" creationId="{00000000-0000-0000-0000-000000000000}"/>
            </ac:spMkLst>
          </pc:spChg>
        </pc:sldLayoutChg>
      </pc:sldMasterChg>
    </pc:docChg>
  </pc:docChgLst>
  <pc:docChgLst>
    <pc:chgData name="Williams, Erik" userId="487f5fc1-1759-487e-b040-e9fd7eac4300" providerId="ADAL" clId="{F1653FAC-8F86-45F3-8350-B81D8E200E08}"/>
    <pc:docChg chg="delSld modSld">
      <pc:chgData name="Williams, Erik" userId="487f5fc1-1759-487e-b040-e9fd7eac4300" providerId="ADAL" clId="{F1653FAC-8F86-45F3-8350-B81D8E200E08}" dt="2024-04-03T17:53:17.193" v="8" actId="20577"/>
      <pc:docMkLst>
        <pc:docMk/>
      </pc:docMkLst>
      <pc:sldChg chg="del">
        <pc:chgData name="Williams, Erik" userId="487f5fc1-1759-487e-b040-e9fd7eac4300" providerId="ADAL" clId="{F1653FAC-8F86-45F3-8350-B81D8E200E08}" dt="2024-04-03T17:53:10.225" v="1" actId="47"/>
        <pc:sldMkLst>
          <pc:docMk/>
          <pc:sldMk cId="1255709714" sldId="344"/>
        </pc:sldMkLst>
      </pc:sldChg>
      <pc:sldChg chg="del">
        <pc:chgData name="Williams, Erik" userId="487f5fc1-1759-487e-b040-e9fd7eac4300" providerId="ADAL" clId="{F1653FAC-8F86-45F3-8350-B81D8E200E08}" dt="2024-04-03T17:53:10.225" v="1" actId="47"/>
        <pc:sldMkLst>
          <pc:docMk/>
          <pc:sldMk cId="2973198609" sldId="345"/>
        </pc:sldMkLst>
      </pc:sldChg>
      <pc:sldChg chg="del">
        <pc:chgData name="Williams, Erik" userId="487f5fc1-1759-487e-b040-e9fd7eac4300" providerId="ADAL" clId="{F1653FAC-8F86-45F3-8350-B81D8E200E08}" dt="2024-04-03T17:53:10.225" v="1" actId="47"/>
        <pc:sldMkLst>
          <pc:docMk/>
          <pc:sldMk cId="19976132" sldId="347"/>
        </pc:sldMkLst>
      </pc:sldChg>
      <pc:sldChg chg="del">
        <pc:chgData name="Williams, Erik" userId="487f5fc1-1759-487e-b040-e9fd7eac4300" providerId="ADAL" clId="{F1653FAC-8F86-45F3-8350-B81D8E200E08}" dt="2024-04-03T17:53:10.225" v="1" actId="47"/>
        <pc:sldMkLst>
          <pc:docMk/>
          <pc:sldMk cId="451241700" sldId="348"/>
        </pc:sldMkLst>
      </pc:sldChg>
      <pc:sldChg chg="del">
        <pc:chgData name="Williams, Erik" userId="487f5fc1-1759-487e-b040-e9fd7eac4300" providerId="ADAL" clId="{F1653FAC-8F86-45F3-8350-B81D8E200E08}" dt="2024-04-03T17:53:10.225" v="1" actId="47"/>
        <pc:sldMkLst>
          <pc:docMk/>
          <pc:sldMk cId="1437074433" sldId="353"/>
        </pc:sldMkLst>
      </pc:sldChg>
      <pc:sldChg chg="del">
        <pc:chgData name="Williams, Erik" userId="487f5fc1-1759-487e-b040-e9fd7eac4300" providerId="ADAL" clId="{F1653FAC-8F86-45F3-8350-B81D8E200E08}" dt="2024-04-03T17:53:10.225" v="1" actId="47"/>
        <pc:sldMkLst>
          <pc:docMk/>
          <pc:sldMk cId="3903468318" sldId="355"/>
        </pc:sldMkLst>
      </pc:sldChg>
      <pc:sldChg chg="del">
        <pc:chgData name="Williams, Erik" userId="487f5fc1-1759-487e-b040-e9fd7eac4300" providerId="ADAL" clId="{F1653FAC-8F86-45F3-8350-B81D8E200E08}" dt="2024-04-03T17:53:10.225" v="1" actId="47"/>
        <pc:sldMkLst>
          <pc:docMk/>
          <pc:sldMk cId="2330642337" sldId="359"/>
        </pc:sldMkLst>
      </pc:sldChg>
      <pc:sldChg chg="del">
        <pc:chgData name="Williams, Erik" userId="487f5fc1-1759-487e-b040-e9fd7eac4300" providerId="ADAL" clId="{F1653FAC-8F86-45F3-8350-B81D8E200E08}" dt="2024-04-03T17:53:10.225" v="1" actId="47"/>
        <pc:sldMkLst>
          <pc:docMk/>
          <pc:sldMk cId="259756706" sldId="361"/>
        </pc:sldMkLst>
      </pc:sldChg>
      <pc:sldChg chg="del">
        <pc:chgData name="Williams, Erik" userId="487f5fc1-1759-487e-b040-e9fd7eac4300" providerId="ADAL" clId="{F1653FAC-8F86-45F3-8350-B81D8E200E08}" dt="2024-04-03T17:53:10.225" v="1" actId="47"/>
        <pc:sldMkLst>
          <pc:docMk/>
          <pc:sldMk cId="1479559778" sldId="364"/>
        </pc:sldMkLst>
      </pc:sldChg>
      <pc:sldChg chg="del">
        <pc:chgData name="Williams, Erik" userId="487f5fc1-1759-487e-b040-e9fd7eac4300" providerId="ADAL" clId="{F1653FAC-8F86-45F3-8350-B81D8E200E08}" dt="2024-04-03T17:53:10.225" v="1" actId="47"/>
        <pc:sldMkLst>
          <pc:docMk/>
          <pc:sldMk cId="4146638891" sldId="369"/>
        </pc:sldMkLst>
      </pc:sldChg>
      <pc:sldChg chg="del">
        <pc:chgData name="Williams, Erik" userId="487f5fc1-1759-487e-b040-e9fd7eac4300" providerId="ADAL" clId="{F1653FAC-8F86-45F3-8350-B81D8E200E08}" dt="2024-04-03T17:53:10.225" v="1" actId="47"/>
        <pc:sldMkLst>
          <pc:docMk/>
          <pc:sldMk cId="977635698" sldId="387"/>
        </pc:sldMkLst>
      </pc:sldChg>
      <pc:sldChg chg="del">
        <pc:chgData name="Williams, Erik" userId="487f5fc1-1759-487e-b040-e9fd7eac4300" providerId="ADAL" clId="{F1653FAC-8F86-45F3-8350-B81D8E200E08}" dt="2024-04-03T17:52:59.400" v="0" actId="47"/>
        <pc:sldMkLst>
          <pc:docMk/>
          <pc:sldMk cId="3891808995" sldId="392"/>
        </pc:sldMkLst>
      </pc:sldChg>
      <pc:sldChg chg="del">
        <pc:chgData name="Williams, Erik" userId="487f5fc1-1759-487e-b040-e9fd7eac4300" providerId="ADAL" clId="{F1653FAC-8F86-45F3-8350-B81D8E200E08}" dt="2024-04-03T17:53:10.225" v="1" actId="47"/>
        <pc:sldMkLst>
          <pc:docMk/>
          <pc:sldMk cId="1702330358" sldId="394"/>
        </pc:sldMkLst>
      </pc:sldChg>
      <pc:sldChg chg="del">
        <pc:chgData name="Williams, Erik" userId="487f5fc1-1759-487e-b040-e9fd7eac4300" providerId="ADAL" clId="{F1653FAC-8F86-45F3-8350-B81D8E200E08}" dt="2024-04-03T17:53:10.225" v="1" actId="47"/>
        <pc:sldMkLst>
          <pc:docMk/>
          <pc:sldMk cId="3812421111" sldId="395"/>
        </pc:sldMkLst>
      </pc:sldChg>
      <pc:sldChg chg="del">
        <pc:chgData name="Williams, Erik" userId="487f5fc1-1759-487e-b040-e9fd7eac4300" providerId="ADAL" clId="{F1653FAC-8F86-45F3-8350-B81D8E200E08}" dt="2024-04-03T17:53:10.225" v="1" actId="47"/>
        <pc:sldMkLst>
          <pc:docMk/>
          <pc:sldMk cId="795707375" sldId="419"/>
        </pc:sldMkLst>
      </pc:sldChg>
      <pc:sldChg chg="del">
        <pc:chgData name="Williams, Erik" userId="487f5fc1-1759-487e-b040-e9fd7eac4300" providerId="ADAL" clId="{F1653FAC-8F86-45F3-8350-B81D8E200E08}" dt="2024-04-03T17:53:10.225" v="1" actId="47"/>
        <pc:sldMkLst>
          <pc:docMk/>
          <pc:sldMk cId="2430736324" sldId="431"/>
        </pc:sldMkLst>
      </pc:sldChg>
      <pc:sldChg chg="modSp mod">
        <pc:chgData name="Williams, Erik" userId="487f5fc1-1759-487e-b040-e9fd7eac4300" providerId="ADAL" clId="{F1653FAC-8F86-45F3-8350-B81D8E200E08}" dt="2024-04-03T17:53:17.193" v="8" actId="20577"/>
        <pc:sldMkLst>
          <pc:docMk/>
          <pc:sldMk cId="3691784195" sldId="437"/>
        </pc:sldMkLst>
        <pc:spChg chg="mod">
          <ac:chgData name="Williams, Erik" userId="487f5fc1-1759-487e-b040-e9fd7eac4300" providerId="ADAL" clId="{F1653FAC-8F86-45F3-8350-B81D8E200E08}" dt="2024-04-03T17:53:17.193" v="8" actId="20577"/>
          <ac:spMkLst>
            <pc:docMk/>
            <pc:sldMk cId="3691784195" sldId="437"/>
            <ac:spMk id="6" creationId="{00000000-0000-0000-0000-000000000000}"/>
          </ac:spMkLst>
        </pc:spChg>
      </pc:sldChg>
      <pc:sldChg chg="del">
        <pc:chgData name="Williams, Erik" userId="487f5fc1-1759-487e-b040-e9fd7eac4300" providerId="ADAL" clId="{F1653FAC-8F86-45F3-8350-B81D8E200E08}" dt="2024-04-03T17:53:10.225" v="1" actId="47"/>
        <pc:sldMkLst>
          <pc:docMk/>
          <pc:sldMk cId="4053563087" sldId="438"/>
        </pc:sldMkLst>
      </pc:sldChg>
      <pc:sldChg chg="del">
        <pc:chgData name="Williams, Erik" userId="487f5fc1-1759-487e-b040-e9fd7eac4300" providerId="ADAL" clId="{F1653FAC-8F86-45F3-8350-B81D8E200E08}" dt="2024-04-03T17:53:10.225" v="1" actId="47"/>
        <pc:sldMkLst>
          <pc:docMk/>
          <pc:sldMk cId="633453325" sldId="444"/>
        </pc:sldMkLst>
      </pc:sldChg>
      <pc:sldChg chg="del">
        <pc:chgData name="Williams, Erik" userId="487f5fc1-1759-487e-b040-e9fd7eac4300" providerId="ADAL" clId="{F1653FAC-8F86-45F3-8350-B81D8E200E08}" dt="2024-04-03T17:53:10.225" v="1" actId="47"/>
        <pc:sldMkLst>
          <pc:docMk/>
          <pc:sldMk cId="746742554" sldId="445"/>
        </pc:sldMkLst>
      </pc:sldChg>
      <pc:sldChg chg="del">
        <pc:chgData name="Williams, Erik" userId="487f5fc1-1759-487e-b040-e9fd7eac4300" providerId="ADAL" clId="{F1653FAC-8F86-45F3-8350-B81D8E200E08}" dt="2024-04-03T17:53:10.225" v="1" actId="47"/>
        <pc:sldMkLst>
          <pc:docMk/>
          <pc:sldMk cId="3064654218" sldId="450"/>
        </pc:sldMkLst>
      </pc:sldChg>
      <pc:sldChg chg="del">
        <pc:chgData name="Williams, Erik" userId="487f5fc1-1759-487e-b040-e9fd7eac4300" providerId="ADAL" clId="{F1653FAC-8F86-45F3-8350-B81D8E200E08}" dt="2024-04-03T17:53:10.225" v="1" actId="47"/>
        <pc:sldMkLst>
          <pc:docMk/>
          <pc:sldMk cId="2311024976" sldId="455"/>
        </pc:sldMkLst>
      </pc:sldChg>
      <pc:sldChg chg="del">
        <pc:chgData name="Williams, Erik" userId="487f5fc1-1759-487e-b040-e9fd7eac4300" providerId="ADAL" clId="{F1653FAC-8F86-45F3-8350-B81D8E200E08}" dt="2024-04-03T17:53:10.225" v="1" actId="47"/>
        <pc:sldMkLst>
          <pc:docMk/>
          <pc:sldMk cId="99296826" sldId="457"/>
        </pc:sldMkLst>
      </pc:sldChg>
      <pc:sldChg chg="del">
        <pc:chgData name="Williams, Erik" userId="487f5fc1-1759-487e-b040-e9fd7eac4300" providerId="ADAL" clId="{F1653FAC-8F86-45F3-8350-B81D8E200E08}" dt="2024-04-03T17:53:10.225" v="1" actId="47"/>
        <pc:sldMkLst>
          <pc:docMk/>
          <pc:sldMk cId="2740108134" sldId="458"/>
        </pc:sldMkLst>
      </pc:sldChg>
      <pc:sldChg chg="del">
        <pc:chgData name="Williams, Erik" userId="487f5fc1-1759-487e-b040-e9fd7eac4300" providerId="ADAL" clId="{F1653FAC-8F86-45F3-8350-B81D8E200E08}" dt="2024-04-03T17:53:10.225" v="1" actId="47"/>
        <pc:sldMkLst>
          <pc:docMk/>
          <pc:sldMk cId="956167303" sldId="462"/>
        </pc:sldMkLst>
      </pc:sldChg>
      <pc:sldChg chg="del">
        <pc:chgData name="Williams, Erik" userId="487f5fc1-1759-487e-b040-e9fd7eac4300" providerId="ADAL" clId="{F1653FAC-8F86-45F3-8350-B81D8E200E08}" dt="2024-04-03T17:53:10.225" v="1" actId="47"/>
        <pc:sldMkLst>
          <pc:docMk/>
          <pc:sldMk cId="2919805207" sldId="463"/>
        </pc:sldMkLst>
      </pc:sldChg>
      <pc:sldChg chg="del">
        <pc:chgData name="Williams, Erik" userId="487f5fc1-1759-487e-b040-e9fd7eac4300" providerId="ADAL" clId="{F1653FAC-8F86-45F3-8350-B81D8E200E08}" dt="2024-04-03T17:53:10.225" v="1" actId="47"/>
        <pc:sldMkLst>
          <pc:docMk/>
          <pc:sldMk cId="475029499" sldId="468"/>
        </pc:sldMkLst>
      </pc:sldChg>
      <pc:sldChg chg="del">
        <pc:chgData name="Williams, Erik" userId="487f5fc1-1759-487e-b040-e9fd7eac4300" providerId="ADAL" clId="{F1653FAC-8F86-45F3-8350-B81D8E200E08}" dt="2024-04-03T17:53:10.225" v="1" actId="47"/>
        <pc:sldMkLst>
          <pc:docMk/>
          <pc:sldMk cId="2056211905" sldId="471"/>
        </pc:sldMkLst>
      </pc:sldChg>
      <pc:sldChg chg="del">
        <pc:chgData name="Williams, Erik" userId="487f5fc1-1759-487e-b040-e9fd7eac4300" providerId="ADAL" clId="{F1653FAC-8F86-45F3-8350-B81D8E200E08}" dt="2024-04-03T17:53:10.225" v="1" actId="47"/>
        <pc:sldMkLst>
          <pc:docMk/>
          <pc:sldMk cId="2066329782" sldId="472"/>
        </pc:sldMkLst>
      </pc:sldChg>
      <pc:sldChg chg="del">
        <pc:chgData name="Williams, Erik" userId="487f5fc1-1759-487e-b040-e9fd7eac4300" providerId="ADAL" clId="{F1653FAC-8F86-45F3-8350-B81D8E200E08}" dt="2024-04-03T17:53:10.225" v="1" actId="47"/>
        <pc:sldMkLst>
          <pc:docMk/>
          <pc:sldMk cId="30703270" sldId="473"/>
        </pc:sldMkLst>
      </pc:sldChg>
      <pc:sldChg chg="del">
        <pc:chgData name="Williams, Erik" userId="487f5fc1-1759-487e-b040-e9fd7eac4300" providerId="ADAL" clId="{F1653FAC-8F86-45F3-8350-B81D8E200E08}" dt="2024-04-03T17:53:10.225" v="1" actId="47"/>
        <pc:sldMkLst>
          <pc:docMk/>
          <pc:sldMk cId="3335493343" sldId="474"/>
        </pc:sldMkLst>
      </pc:sldChg>
      <pc:sldChg chg="del">
        <pc:chgData name="Williams, Erik" userId="487f5fc1-1759-487e-b040-e9fd7eac4300" providerId="ADAL" clId="{F1653FAC-8F86-45F3-8350-B81D8E200E08}" dt="2024-04-03T17:53:10.225" v="1" actId="47"/>
        <pc:sldMkLst>
          <pc:docMk/>
          <pc:sldMk cId="1304238410" sldId="477"/>
        </pc:sldMkLst>
      </pc:sldChg>
      <pc:sldChg chg="del">
        <pc:chgData name="Williams, Erik" userId="487f5fc1-1759-487e-b040-e9fd7eac4300" providerId="ADAL" clId="{F1653FAC-8F86-45F3-8350-B81D8E200E08}" dt="2024-04-03T17:53:10.225" v="1" actId="47"/>
        <pc:sldMkLst>
          <pc:docMk/>
          <pc:sldMk cId="664234225" sldId="482"/>
        </pc:sldMkLst>
      </pc:sldChg>
      <pc:sldChg chg="del">
        <pc:chgData name="Williams, Erik" userId="487f5fc1-1759-487e-b040-e9fd7eac4300" providerId="ADAL" clId="{F1653FAC-8F86-45F3-8350-B81D8E200E08}" dt="2024-04-03T17:53:10.225" v="1" actId="47"/>
        <pc:sldMkLst>
          <pc:docMk/>
          <pc:sldMk cId="2564928670" sldId="483"/>
        </pc:sldMkLst>
      </pc:sldChg>
      <pc:sldChg chg="del">
        <pc:chgData name="Williams, Erik" userId="487f5fc1-1759-487e-b040-e9fd7eac4300" providerId="ADAL" clId="{F1653FAC-8F86-45F3-8350-B81D8E200E08}" dt="2024-04-03T17:53:10.225" v="1" actId="47"/>
        <pc:sldMkLst>
          <pc:docMk/>
          <pc:sldMk cId="309746207" sldId="485"/>
        </pc:sldMkLst>
      </pc:sldChg>
      <pc:sldChg chg="del">
        <pc:chgData name="Williams, Erik" userId="487f5fc1-1759-487e-b040-e9fd7eac4300" providerId="ADAL" clId="{F1653FAC-8F86-45F3-8350-B81D8E200E08}" dt="2024-04-03T17:53:10.225" v="1" actId="47"/>
        <pc:sldMkLst>
          <pc:docMk/>
          <pc:sldMk cId="2616297351" sldId="486"/>
        </pc:sldMkLst>
      </pc:sldChg>
      <pc:sldChg chg="del">
        <pc:chgData name="Williams, Erik" userId="487f5fc1-1759-487e-b040-e9fd7eac4300" providerId="ADAL" clId="{F1653FAC-8F86-45F3-8350-B81D8E200E08}" dt="2024-04-03T17:53:10.225" v="1" actId="47"/>
        <pc:sldMkLst>
          <pc:docMk/>
          <pc:sldMk cId="2711780814" sldId="489"/>
        </pc:sldMkLst>
      </pc:sldChg>
      <pc:sldChg chg="del">
        <pc:chgData name="Williams, Erik" userId="487f5fc1-1759-487e-b040-e9fd7eac4300" providerId="ADAL" clId="{F1653FAC-8F86-45F3-8350-B81D8E200E08}" dt="2024-04-03T17:53:10.225" v="1" actId="47"/>
        <pc:sldMkLst>
          <pc:docMk/>
          <pc:sldMk cId="988697633" sldId="490"/>
        </pc:sldMkLst>
      </pc:sldChg>
      <pc:sldChg chg="del">
        <pc:chgData name="Williams, Erik" userId="487f5fc1-1759-487e-b040-e9fd7eac4300" providerId="ADAL" clId="{F1653FAC-8F86-45F3-8350-B81D8E200E08}" dt="2024-04-03T17:53:10.225" v="1" actId="47"/>
        <pc:sldMkLst>
          <pc:docMk/>
          <pc:sldMk cId="3321895802" sldId="492"/>
        </pc:sldMkLst>
      </pc:sldChg>
      <pc:sldChg chg="del">
        <pc:chgData name="Williams, Erik" userId="487f5fc1-1759-487e-b040-e9fd7eac4300" providerId="ADAL" clId="{F1653FAC-8F86-45F3-8350-B81D8E200E08}" dt="2024-04-03T17:53:10.225" v="1" actId="47"/>
        <pc:sldMkLst>
          <pc:docMk/>
          <pc:sldMk cId="842351860" sldId="493"/>
        </pc:sldMkLst>
      </pc:sldChg>
      <pc:sldChg chg="del">
        <pc:chgData name="Williams, Erik" userId="487f5fc1-1759-487e-b040-e9fd7eac4300" providerId="ADAL" clId="{F1653FAC-8F86-45F3-8350-B81D8E200E08}" dt="2024-04-03T17:53:10.225" v="1" actId="47"/>
        <pc:sldMkLst>
          <pc:docMk/>
          <pc:sldMk cId="2434714975" sldId="494"/>
        </pc:sldMkLst>
      </pc:sldChg>
      <pc:sldChg chg="del">
        <pc:chgData name="Williams, Erik" userId="487f5fc1-1759-487e-b040-e9fd7eac4300" providerId="ADAL" clId="{F1653FAC-8F86-45F3-8350-B81D8E200E08}" dt="2024-04-03T17:53:10.225" v="1" actId="47"/>
        <pc:sldMkLst>
          <pc:docMk/>
          <pc:sldMk cId="356866443" sldId="495"/>
        </pc:sldMkLst>
      </pc:sldChg>
      <pc:sldChg chg="del">
        <pc:chgData name="Williams, Erik" userId="487f5fc1-1759-487e-b040-e9fd7eac4300" providerId="ADAL" clId="{F1653FAC-8F86-45F3-8350-B81D8E200E08}" dt="2024-04-03T17:53:10.225" v="1" actId="47"/>
        <pc:sldMkLst>
          <pc:docMk/>
          <pc:sldMk cId="3116552196" sldId="496"/>
        </pc:sldMkLst>
      </pc:sldChg>
      <pc:sldChg chg="del">
        <pc:chgData name="Williams, Erik" userId="487f5fc1-1759-487e-b040-e9fd7eac4300" providerId="ADAL" clId="{F1653FAC-8F86-45F3-8350-B81D8E200E08}" dt="2024-04-03T17:53:10.225" v="1" actId="47"/>
        <pc:sldMkLst>
          <pc:docMk/>
          <pc:sldMk cId="1093448590" sldId="497"/>
        </pc:sldMkLst>
      </pc:sldChg>
      <pc:sldChg chg="del">
        <pc:chgData name="Williams, Erik" userId="487f5fc1-1759-487e-b040-e9fd7eac4300" providerId="ADAL" clId="{F1653FAC-8F86-45F3-8350-B81D8E200E08}" dt="2024-04-03T17:53:10.225" v="1" actId="47"/>
        <pc:sldMkLst>
          <pc:docMk/>
          <pc:sldMk cId="3950430118" sldId="498"/>
        </pc:sldMkLst>
      </pc:sldChg>
      <pc:sldChg chg="del">
        <pc:chgData name="Williams, Erik" userId="487f5fc1-1759-487e-b040-e9fd7eac4300" providerId="ADAL" clId="{F1653FAC-8F86-45F3-8350-B81D8E200E08}" dt="2024-04-03T17:53:10.225" v="1" actId="47"/>
        <pc:sldMkLst>
          <pc:docMk/>
          <pc:sldMk cId="3629942751" sldId="499"/>
        </pc:sldMkLst>
      </pc:sldChg>
      <pc:sldChg chg="del">
        <pc:chgData name="Williams, Erik" userId="487f5fc1-1759-487e-b040-e9fd7eac4300" providerId="ADAL" clId="{F1653FAC-8F86-45F3-8350-B81D8E200E08}" dt="2024-04-03T17:53:10.225" v="1" actId="47"/>
        <pc:sldMkLst>
          <pc:docMk/>
          <pc:sldMk cId="2618080780" sldId="500"/>
        </pc:sldMkLst>
      </pc:sldChg>
      <pc:sldChg chg="del">
        <pc:chgData name="Williams, Erik" userId="487f5fc1-1759-487e-b040-e9fd7eac4300" providerId="ADAL" clId="{F1653FAC-8F86-45F3-8350-B81D8E200E08}" dt="2024-04-03T17:53:10.225" v="1" actId="47"/>
        <pc:sldMkLst>
          <pc:docMk/>
          <pc:sldMk cId="2614696432" sldId="501"/>
        </pc:sldMkLst>
      </pc:sldChg>
      <pc:sldChg chg="del">
        <pc:chgData name="Williams, Erik" userId="487f5fc1-1759-487e-b040-e9fd7eac4300" providerId="ADAL" clId="{F1653FAC-8F86-45F3-8350-B81D8E200E08}" dt="2024-04-03T17:53:10.225" v="1" actId="47"/>
        <pc:sldMkLst>
          <pc:docMk/>
          <pc:sldMk cId="709657019" sldId="502"/>
        </pc:sldMkLst>
      </pc:sldChg>
      <pc:sldChg chg="del">
        <pc:chgData name="Williams, Erik" userId="487f5fc1-1759-487e-b040-e9fd7eac4300" providerId="ADAL" clId="{F1653FAC-8F86-45F3-8350-B81D8E200E08}" dt="2024-04-03T17:53:10.225" v="1" actId="47"/>
        <pc:sldMkLst>
          <pc:docMk/>
          <pc:sldMk cId="173217892" sldId="503"/>
        </pc:sldMkLst>
      </pc:sldChg>
      <pc:sldChg chg="del">
        <pc:chgData name="Williams, Erik" userId="487f5fc1-1759-487e-b040-e9fd7eac4300" providerId="ADAL" clId="{F1653FAC-8F86-45F3-8350-B81D8E200E08}" dt="2024-04-03T17:53:10.225" v="1" actId="47"/>
        <pc:sldMkLst>
          <pc:docMk/>
          <pc:sldMk cId="2205122594" sldId="515"/>
        </pc:sldMkLst>
      </pc:sldChg>
      <pc:sldChg chg="del">
        <pc:chgData name="Williams, Erik" userId="487f5fc1-1759-487e-b040-e9fd7eac4300" providerId="ADAL" clId="{F1653FAC-8F86-45F3-8350-B81D8E200E08}" dt="2024-04-03T17:53:10.225" v="1" actId="47"/>
        <pc:sldMkLst>
          <pc:docMk/>
          <pc:sldMk cId="2448607956" sldId="518"/>
        </pc:sldMkLst>
      </pc:sldChg>
      <pc:sldChg chg="del">
        <pc:chgData name="Williams, Erik" userId="487f5fc1-1759-487e-b040-e9fd7eac4300" providerId="ADAL" clId="{F1653FAC-8F86-45F3-8350-B81D8E200E08}" dt="2024-04-03T17:53:10.225" v="1" actId="47"/>
        <pc:sldMkLst>
          <pc:docMk/>
          <pc:sldMk cId="3604470868" sldId="519"/>
        </pc:sldMkLst>
      </pc:sldChg>
      <pc:sldChg chg="del">
        <pc:chgData name="Williams, Erik" userId="487f5fc1-1759-487e-b040-e9fd7eac4300" providerId="ADAL" clId="{F1653FAC-8F86-45F3-8350-B81D8E200E08}" dt="2024-04-03T17:53:10.225" v="1" actId="47"/>
        <pc:sldMkLst>
          <pc:docMk/>
          <pc:sldMk cId="1712306180" sldId="520"/>
        </pc:sldMkLst>
      </pc:sldChg>
      <pc:sldChg chg="del">
        <pc:chgData name="Williams, Erik" userId="487f5fc1-1759-487e-b040-e9fd7eac4300" providerId="ADAL" clId="{F1653FAC-8F86-45F3-8350-B81D8E200E08}" dt="2024-04-03T17:53:10.225" v="1" actId="47"/>
        <pc:sldMkLst>
          <pc:docMk/>
          <pc:sldMk cId="2574803865" sldId="521"/>
        </pc:sldMkLst>
      </pc:sldChg>
      <pc:sldChg chg="del">
        <pc:chgData name="Williams, Erik" userId="487f5fc1-1759-487e-b040-e9fd7eac4300" providerId="ADAL" clId="{F1653FAC-8F86-45F3-8350-B81D8E200E08}" dt="2024-04-03T17:53:10.225" v="1" actId="47"/>
        <pc:sldMkLst>
          <pc:docMk/>
          <pc:sldMk cId="3464687371" sldId="522"/>
        </pc:sldMkLst>
      </pc:sldChg>
      <pc:sldMasterChg chg="delSldLayout">
        <pc:chgData name="Williams, Erik" userId="487f5fc1-1759-487e-b040-e9fd7eac4300" providerId="ADAL" clId="{F1653FAC-8F86-45F3-8350-B81D8E200E08}" dt="2024-04-03T17:53:10.225" v="1" actId="47"/>
        <pc:sldMasterMkLst>
          <pc:docMk/>
          <pc:sldMasterMk cId="330631291" sldId="2147484133"/>
        </pc:sldMasterMkLst>
        <pc:sldLayoutChg chg="del">
          <pc:chgData name="Williams, Erik" userId="487f5fc1-1759-487e-b040-e9fd7eac4300" providerId="ADAL" clId="{F1653FAC-8F86-45F3-8350-B81D8E200E08}" dt="2024-04-03T17:53:10.225" v="1" actId="47"/>
          <pc:sldLayoutMkLst>
            <pc:docMk/>
            <pc:sldMasterMk cId="330631291" sldId="2147484133"/>
            <pc:sldLayoutMk cId="2019513510" sldId="2147484164"/>
          </pc:sldLayoutMkLst>
        </pc:sldLayoutChg>
        <pc:sldLayoutChg chg="del">
          <pc:chgData name="Williams, Erik" userId="487f5fc1-1759-487e-b040-e9fd7eac4300" providerId="ADAL" clId="{F1653FAC-8F86-45F3-8350-B81D8E200E08}" dt="2024-04-03T17:53:10.225" v="1" actId="47"/>
          <pc:sldLayoutMkLst>
            <pc:docMk/>
            <pc:sldMasterMk cId="330631291" sldId="2147484133"/>
            <pc:sldLayoutMk cId="1445583021" sldId="2147484168"/>
          </pc:sldLayoutMkLst>
        </pc:sldLayoutChg>
      </pc:sldMasterChg>
    </pc:docChg>
  </pc:docChgLst>
  <pc:docChgLst>
    <pc:chgData name="Williams, Erik" userId="487f5fc1-1759-487e-b040-e9fd7eac4300" providerId="ADAL" clId="{15A1E634-8380-4D36-B5ED-9BF87CAC0E2C}"/>
    <pc:docChg chg="undo custSel addSld delSld modSld sldOrd">
      <pc:chgData name="Williams, Erik" userId="487f5fc1-1759-487e-b040-e9fd7eac4300" providerId="ADAL" clId="{15A1E634-8380-4D36-B5ED-9BF87CAC0E2C}" dt="2024-04-03T15:36:39.459" v="3364" actId="27636"/>
      <pc:docMkLst>
        <pc:docMk/>
      </pc:docMkLst>
      <pc:sldChg chg="modSp mod">
        <pc:chgData name="Williams, Erik" userId="487f5fc1-1759-487e-b040-e9fd7eac4300" providerId="ADAL" clId="{15A1E634-8380-4D36-B5ED-9BF87CAC0E2C}" dt="2024-04-02T13:39:38.497" v="268" actId="20577"/>
        <pc:sldMkLst>
          <pc:docMk/>
          <pc:sldMk cId="1492136048" sldId="342"/>
        </pc:sldMkLst>
        <pc:spChg chg="mod">
          <ac:chgData name="Williams, Erik" userId="487f5fc1-1759-487e-b040-e9fd7eac4300" providerId="ADAL" clId="{15A1E634-8380-4D36-B5ED-9BF87CAC0E2C}" dt="2024-04-02T13:39:38.497" v="268" actId="20577"/>
          <ac:spMkLst>
            <pc:docMk/>
            <pc:sldMk cId="1492136048" sldId="342"/>
            <ac:spMk id="5" creationId="{00000000-0000-0000-0000-000000000000}"/>
          </ac:spMkLst>
        </pc:spChg>
      </pc:sldChg>
      <pc:sldChg chg="modSp mod">
        <pc:chgData name="Williams, Erik" userId="487f5fc1-1759-487e-b040-e9fd7eac4300" providerId="ADAL" clId="{15A1E634-8380-4D36-B5ED-9BF87CAC0E2C}" dt="2024-04-02T16:19:40.240" v="1544" actId="20577"/>
        <pc:sldMkLst>
          <pc:docMk/>
          <pc:sldMk cId="1255709714" sldId="344"/>
        </pc:sldMkLst>
        <pc:spChg chg="mod">
          <ac:chgData name="Williams, Erik" userId="487f5fc1-1759-487e-b040-e9fd7eac4300" providerId="ADAL" clId="{15A1E634-8380-4D36-B5ED-9BF87CAC0E2C}" dt="2024-04-02T13:39:24.697" v="261" actId="20577"/>
          <ac:spMkLst>
            <pc:docMk/>
            <pc:sldMk cId="1255709714" sldId="344"/>
            <ac:spMk id="14" creationId="{00000000-0000-0000-0000-000000000000}"/>
          </ac:spMkLst>
        </pc:spChg>
        <pc:graphicFrameChg chg="mod">
          <ac:chgData name="Williams, Erik" userId="487f5fc1-1759-487e-b040-e9fd7eac4300" providerId="ADAL" clId="{15A1E634-8380-4D36-B5ED-9BF87CAC0E2C}" dt="2024-04-02T16:19:40.240" v="1544" actId="20577"/>
          <ac:graphicFrameMkLst>
            <pc:docMk/>
            <pc:sldMk cId="1255709714" sldId="344"/>
            <ac:graphicFrameMk id="13" creationId="{00000000-0000-0000-0000-000000000000}"/>
          </ac:graphicFrameMkLst>
        </pc:graphicFrameChg>
        <pc:graphicFrameChg chg="mod">
          <ac:chgData name="Williams, Erik" userId="487f5fc1-1759-487e-b040-e9fd7eac4300" providerId="ADAL" clId="{15A1E634-8380-4D36-B5ED-9BF87CAC0E2C}" dt="2024-04-02T13:39:27.507" v="262" actId="313"/>
          <ac:graphicFrameMkLst>
            <pc:docMk/>
            <pc:sldMk cId="1255709714" sldId="344"/>
            <ac:graphicFrameMk id="15" creationId="{00000000-0000-0000-0000-000000000000}"/>
          </ac:graphicFrameMkLst>
        </pc:graphicFrameChg>
      </pc:sldChg>
      <pc:sldChg chg="addSp delSp modSp mod">
        <pc:chgData name="Williams, Erik" userId="487f5fc1-1759-487e-b040-e9fd7eac4300" providerId="ADAL" clId="{15A1E634-8380-4D36-B5ED-9BF87CAC0E2C}" dt="2024-04-02T16:13:44.817" v="1490" actId="20577"/>
        <pc:sldMkLst>
          <pc:docMk/>
          <pc:sldMk cId="2973198609" sldId="345"/>
        </pc:sldMkLst>
        <pc:spChg chg="add del mod">
          <ac:chgData name="Williams, Erik" userId="487f5fc1-1759-487e-b040-e9fd7eac4300" providerId="ADAL" clId="{15A1E634-8380-4D36-B5ED-9BF87CAC0E2C}" dt="2024-04-02T16:13:44.817" v="1490" actId="20577"/>
          <ac:spMkLst>
            <pc:docMk/>
            <pc:sldMk cId="2973198609" sldId="345"/>
            <ac:spMk id="5" creationId="{00000000-0000-0000-0000-000000000000}"/>
          </ac:spMkLst>
        </pc:spChg>
        <pc:spChg chg="mod">
          <ac:chgData name="Williams, Erik" userId="487f5fc1-1759-487e-b040-e9fd7eac4300" providerId="ADAL" clId="{15A1E634-8380-4D36-B5ED-9BF87CAC0E2C}" dt="2024-04-02T16:13:28.061" v="1460"/>
          <ac:spMkLst>
            <pc:docMk/>
            <pc:sldMk cId="2973198609" sldId="345"/>
            <ac:spMk id="6" creationId="{00000000-0000-0000-0000-000000000000}"/>
          </ac:spMkLst>
        </pc:spChg>
        <pc:spChg chg="add del mod">
          <ac:chgData name="Williams, Erik" userId="487f5fc1-1759-487e-b040-e9fd7eac4300" providerId="ADAL" clId="{15A1E634-8380-4D36-B5ED-9BF87CAC0E2C}" dt="2024-04-02T16:11:35.214" v="1288" actId="478"/>
          <ac:spMkLst>
            <pc:docMk/>
            <pc:sldMk cId="2973198609" sldId="345"/>
            <ac:spMk id="7" creationId="{9CA06D66-0725-16E5-0AB7-27864945F97C}"/>
          </ac:spMkLst>
        </pc:spChg>
      </pc:sldChg>
      <pc:sldChg chg="modSp mod">
        <pc:chgData name="Williams, Erik" userId="487f5fc1-1759-487e-b040-e9fd7eac4300" providerId="ADAL" clId="{15A1E634-8380-4D36-B5ED-9BF87CAC0E2C}" dt="2024-04-02T17:23:00.801" v="1583" actId="20577"/>
        <pc:sldMkLst>
          <pc:docMk/>
          <pc:sldMk cId="19976132" sldId="347"/>
        </pc:sldMkLst>
        <pc:spChg chg="mod">
          <ac:chgData name="Williams, Erik" userId="487f5fc1-1759-487e-b040-e9fd7eac4300" providerId="ADAL" clId="{15A1E634-8380-4D36-B5ED-9BF87CAC0E2C}" dt="2024-04-02T17:23:00.801" v="1583" actId="20577"/>
          <ac:spMkLst>
            <pc:docMk/>
            <pc:sldMk cId="19976132" sldId="347"/>
            <ac:spMk id="2" creationId="{00000000-0000-0000-0000-000000000000}"/>
          </ac:spMkLst>
        </pc:spChg>
      </pc:sldChg>
      <pc:sldChg chg="del">
        <pc:chgData name="Williams, Erik" userId="487f5fc1-1759-487e-b040-e9fd7eac4300" providerId="ADAL" clId="{15A1E634-8380-4D36-B5ED-9BF87CAC0E2C}" dt="2024-04-02T17:35:32.969" v="2009" actId="2696"/>
        <pc:sldMkLst>
          <pc:docMk/>
          <pc:sldMk cId="714725941" sldId="350"/>
        </pc:sldMkLst>
      </pc:sldChg>
      <pc:sldChg chg="del">
        <pc:chgData name="Williams, Erik" userId="487f5fc1-1759-487e-b040-e9fd7eac4300" providerId="ADAL" clId="{15A1E634-8380-4D36-B5ED-9BF87CAC0E2C}" dt="2024-04-02T17:24:04.037" v="1618" actId="47"/>
        <pc:sldMkLst>
          <pc:docMk/>
          <pc:sldMk cId="2328210063" sldId="352"/>
        </pc:sldMkLst>
      </pc:sldChg>
      <pc:sldChg chg="del">
        <pc:chgData name="Williams, Erik" userId="487f5fc1-1759-487e-b040-e9fd7eac4300" providerId="ADAL" clId="{15A1E634-8380-4D36-B5ED-9BF87CAC0E2C}" dt="2024-04-02T17:24:07.604" v="1619" actId="47"/>
        <pc:sldMkLst>
          <pc:docMk/>
          <pc:sldMk cId="3331066018" sldId="356"/>
        </pc:sldMkLst>
      </pc:sldChg>
      <pc:sldChg chg="del">
        <pc:chgData name="Williams, Erik" userId="487f5fc1-1759-487e-b040-e9fd7eac4300" providerId="ADAL" clId="{15A1E634-8380-4D36-B5ED-9BF87CAC0E2C}" dt="2024-04-02T17:24:28.194" v="1628" actId="47"/>
        <pc:sldMkLst>
          <pc:docMk/>
          <pc:sldMk cId="2005171488" sldId="357"/>
        </pc:sldMkLst>
      </pc:sldChg>
      <pc:sldChg chg="del">
        <pc:chgData name="Williams, Erik" userId="487f5fc1-1759-487e-b040-e9fd7eac4300" providerId="ADAL" clId="{15A1E634-8380-4D36-B5ED-9BF87CAC0E2C}" dt="2024-04-02T17:24:40.186" v="1630" actId="47"/>
        <pc:sldMkLst>
          <pc:docMk/>
          <pc:sldMk cId="204515865" sldId="365"/>
        </pc:sldMkLst>
      </pc:sldChg>
      <pc:sldChg chg="del">
        <pc:chgData name="Williams, Erik" userId="487f5fc1-1759-487e-b040-e9fd7eac4300" providerId="ADAL" clId="{15A1E634-8380-4D36-B5ED-9BF87CAC0E2C}" dt="2024-04-02T17:36:00.581" v="2028" actId="2696"/>
        <pc:sldMkLst>
          <pc:docMk/>
          <pc:sldMk cId="134980429" sldId="379"/>
        </pc:sldMkLst>
      </pc:sldChg>
      <pc:sldChg chg="del">
        <pc:chgData name="Williams, Erik" userId="487f5fc1-1759-487e-b040-e9fd7eac4300" providerId="ADAL" clId="{15A1E634-8380-4D36-B5ED-9BF87CAC0E2C}" dt="2024-04-02T17:24:41.938" v="1631" actId="47"/>
        <pc:sldMkLst>
          <pc:docMk/>
          <pc:sldMk cId="621693540" sldId="396"/>
        </pc:sldMkLst>
      </pc:sldChg>
      <pc:sldChg chg="del">
        <pc:chgData name="Williams, Erik" userId="487f5fc1-1759-487e-b040-e9fd7eac4300" providerId="ADAL" clId="{15A1E634-8380-4D36-B5ED-9BF87CAC0E2C}" dt="2024-04-02T17:24:38.492" v="1629" actId="47"/>
        <pc:sldMkLst>
          <pc:docMk/>
          <pc:sldMk cId="2607654992" sldId="397"/>
        </pc:sldMkLst>
      </pc:sldChg>
      <pc:sldChg chg="modSp mod">
        <pc:chgData name="Williams, Erik" userId="487f5fc1-1759-487e-b040-e9fd7eac4300" providerId="ADAL" clId="{15A1E634-8380-4D36-B5ED-9BF87CAC0E2C}" dt="2024-04-02T17:35:43.717" v="2025" actId="20577"/>
        <pc:sldMkLst>
          <pc:docMk/>
          <pc:sldMk cId="795707375" sldId="419"/>
        </pc:sldMkLst>
        <pc:spChg chg="mod">
          <ac:chgData name="Williams, Erik" userId="487f5fc1-1759-487e-b040-e9fd7eac4300" providerId="ADAL" clId="{15A1E634-8380-4D36-B5ED-9BF87CAC0E2C}" dt="2024-04-02T17:30:32.843" v="1818" actId="20577"/>
          <ac:spMkLst>
            <pc:docMk/>
            <pc:sldMk cId="795707375" sldId="419"/>
            <ac:spMk id="2" creationId="{9037F2CE-5125-A890-7D1C-15C32EDC747E}"/>
          </ac:spMkLst>
        </pc:spChg>
        <pc:spChg chg="mod">
          <ac:chgData name="Williams, Erik" userId="487f5fc1-1759-487e-b040-e9fd7eac4300" providerId="ADAL" clId="{15A1E634-8380-4D36-B5ED-9BF87CAC0E2C}" dt="2024-04-02T17:35:43.717" v="2025" actId="20577"/>
          <ac:spMkLst>
            <pc:docMk/>
            <pc:sldMk cId="795707375" sldId="419"/>
            <ac:spMk id="5" creationId="{00000000-0000-0000-0000-000000000000}"/>
          </ac:spMkLst>
        </pc:spChg>
        <pc:spChg chg="mod">
          <ac:chgData name="Williams, Erik" userId="487f5fc1-1759-487e-b040-e9fd7eac4300" providerId="ADAL" clId="{15A1E634-8380-4D36-B5ED-9BF87CAC0E2C}" dt="2024-04-02T17:31:42.769" v="1859" actId="20577"/>
          <ac:spMkLst>
            <pc:docMk/>
            <pc:sldMk cId="795707375" sldId="419"/>
            <ac:spMk id="6" creationId="{348746F7-6D17-01A7-63E9-1AB2B0503F4C}"/>
          </ac:spMkLst>
        </pc:spChg>
        <pc:spChg chg="mod">
          <ac:chgData name="Williams, Erik" userId="487f5fc1-1759-487e-b040-e9fd7eac4300" providerId="ADAL" clId="{15A1E634-8380-4D36-B5ED-9BF87CAC0E2C}" dt="2024-04-02T17:32:43.747" v="1946" actId="20577"/>
          <ac:spMkLst>
            <pc:docMk/>
            <pc:sldMk cId="795707375" sldId="419"/>
            <ac:spMk id="7" creationId="{366C630E-E1AE-8441-73B5-1E0400628043}"/>
          </ac:spMkLst>
        </pc:spChg>
      </pc:sldChg>
      <pc:sldChg chg="delSp del mod">
        <pc:chgData name="Williams, Erik" userId="487f5fc1-1759-487e-b040-e9fd7eac4300" providerId="ADAL" clId="{15A1E634-8380-4D36-B5ED-9BF87CAC0E2C}" dt="2024-04-02T17:38:31.509" v="2082" actId="47"/>
        <pc:sldMkLst>
          <pc:docMk/>
          <pc:sldMk cId="3236877966" sldId="426"/>
        </pc:sldMkLst>
        <pc:graphicFrameChg chg="del">
          <ac:chgData name="Williams, Erik" userId="487f5fc1-1759-487e-b040-e9fd7eac4300" providerId="ADAL" clId="{15A1E634-8380-4D36-B5ED-9BF87CAC0E2C}" dt="2024-04-02T17:38:28.013" v="2080" actId="478"/>
          <ac:graphicFrameMkLst>
            <pc:docMk/>
            <pc:sldMk cId="3236877966" sldId="426"/>
            <ac:graphicFrameMk id="10" creationId="{00000000-0000-0000-0000-000000000000}"/>
          </ac:graphicFrameMkLst>
        </pc:graphicFrameChg>
        <pc:picChg chg="del">
          <ac:chgData name="Williams, Erik" userId="487f5fc1-1759-487e-b040-e9fd7eac4300" providerId="ADAL" clId="{15A1E634-8380-4D36-B5ED-9BF87CAC0E2C}" dt="2024-04-02T17:38:29.189" v="2081" actId="478"/>
          <ac:picMkLst>
            <pc:docMk/>
            <pc:sldMk cId="3236877966" sldId="426"/>
            <ac:picMk id="16" creationId="{00000000-0000-0000-0000-000000000000}"/>
          </ac:picMkLst>
        </pc:picChg>
      </pc:sldChg>
      <pc:sldChg chg="modSp mod">
        <pc:chgData name="Williams, Erik" userId="487f5fc1-1759-487e-b040-e9fd7eac4300" providerId="ADAL" clId="{15A1E634-8380-4D36-B5ED-9BF87CAC0E2C}" dt="2024-04-03T14:57:02.756" v="3225" actId="20577"/>
        <pc:sldMkLst>
          <pc:docMk/>
          <pc:sldMk cId="633453325" sldId="444"/>
        </pc:sldMkLst>
        <pc:spChg chg="mod">
          <ac:chgData name="Williams, Erik" userId="487f5fc1-1759-487e-b040-e9fd7eac4300" providerId="ADAL" clId="{15A1E634-8380-4D36-B5ED-9BF87CAC0E2C}" dt="2024-04-03T14:57:02.756" v="3225" actId="20577"/>
          <ac:spMkLst>
            <pc:docMk/>
            <pc:sldMk cId="633453325" sldId="444"/>
            <ac:spMk id="5" creationId="{00000000-0000-0000-0000-000000000000}"/>
          </ac:spMkLst>
        </pc:spChg>
      </pc:sldChg>
      <pc:sldChg chg="ord">
        <pc:chgData name="Williams, Erik" userId="487f5fc1-1759-487e-b040-e9fd7eac4300" providerId="ADAL" clId="{15A1E634-8380-4D36-B5ED-9BF87CAC0E2C}" dt="2024-04-03T14:56:32.958" v="3197"/>
        <pc:sldMkLst>
          <pc:docMk/>
          <pc:sldMk cId="746742554" sldId="445"/>
        </pc:sldMkLst>
      </pc:sldChg>
      <pc:sldChg chg="del">
        <pc:chgData name="Williams, Erik" userId="487f5fc1-1759-487e-b040-e9fd7eac4300" providerId="ADAL" clId="{15A1E634-8380-4D36-B5ED-9BF87CAC0E2C}" dt="2024-04-02T17:36:00.581" v="2028" actId="2696"/>
        <pc:sldMkLst>
          <pc:docMk/>
          <pc:sldMk cId="683686958" sldId="448"/>
        </pc:sldMkLst>
      </pc:sldChg>
      <pc:sldChg chg="del">
        <pc:chgData name="Williams, Erik" userId="487f5fc1-1759-487e-b040-e9fd7eac4300" providerId="ADAL" clId="{15A1E634-8380-4D36-B5ED-9BF87CAC0E2C}" dt="2024-04-02T17:36:00.581" v="2028" actId="2696"/>
        <pc:sldMkLst>
          <pc:docMk/>
          <pc:sldMk cId="3380733740" sldId="449"/>
        </pc:sldMkLst>
      </pc:sldChg>
      <pc:sldChg chg="modSp mod">
        <pc:chgData name="Williams, Erik" userId="487f5fc1-1759-487e-b040-e9fd7eac4300" providerId="ADAL" clId="{15A1E634-8380-4D36-B5ED-9BF87CAC0E2C}" dt="2024-04-02T17:42:31.709" v="2293" actId="20577"/>
        <pc:sldMkLst>
          <pc:docMk/>
          <pc:sldMk cId="3064654218" sldId="450"/>
        </pc:sldMkLst>
        <pc:spChg chg="mod">
          <ac:chgData name="Williams, Erik" userId="487f5fc1-1759-487e-b040-e9fd7eac4300" providerId="ADAL" clId="{15A1E634-8380-4D36-B5ED-9BF87CAC0E2C}" dt="2024-04-02T17:42:31.709" v="2293" actId="20577"/>
          <ac:spMkLst>
            <pc:docMk/>
            <pc:sldMk cId="3064654218" sldId="450"/>
            <ac:spMk id="6" creationId="{00000000-0000-0000-0000-000000000000}"/>
          </ac:spMkLst>
        </pc:spChg>
      </pc:sldChg>
      <pc:sldChg chg="modSp mod">
        <pc:chgData name="Williams, Erik" userId="487f5fc1-1759-487e-b040-e9fd7eac4300" providerId="ADAL" clId="{15A1E634-8380-4D36-B5ED-9BF87CAC0E2C}" dt="2024-04-02T17:37:53.001" v="2079" actId="1076"/>
        <pc:sldMkLst>
          <pc:docMk/>
          <pc:sldMk cId="2311024976" sldId="455"/>
        </pc:sldMkLst>
        <pc:spChg chg="mod">
          <ac:chgData name="Williams, Erik" userId="487f5fc1-1759-487e-b040-e9fd7eac4300" providerId="ADAL" clId="{15A1E634-8380-4D36-B5ED-9BF87CAC0E2C}" dt="2024-04-02T17:37:53.001" v="2079" actId="1076"/>
          <ac:spMkLst>
            <pc:docMk/>
            <pc:sldMk cId="2311024976" sldId="455"/>
            <ac:spMk id="6" creationId="{00000000-0000-0000-0000-000000000000}"/>
          </ac:spMkLst>
        </pc:spChg>
      </pc:sldChg>
      <pc:sldChg chg="modSp mod">
        <pc:chgData name="Williams, Erik" userId="487f5fc1-1759-487e-b040-e9fd7eac4300" providerId="ADAL" clId="{15A1E634-8380-4D36-B5ED-9BF87CAC0E2C}" dt="2024-04-02T17:24:00.676" v="1617" actId="6549"/>
        <pc:sldMkLst>
          <pc:docMk/>
          <pc:sldMk cId="99296826" sldId="457"/>
        </pc:sldMkLst>
        <pc:spChg chg="mod">
          <ac:chgData name="Williams, Erik" userId="487f5fc1-1759-487e-b040-e9fd7eac4300" providerId="ADAL" clId="{15A1E634-8380-4D36-B5ED-9BF87CAC0E2C}" dt="2024-04-02T17:24:00.676" v="1617" actId="6549"/>
          <ac:spMkLst>
            <pc:docMk/>
            <pc:sldMk cId="99296826" sldId="457"/>
            <ac:spMk id="6" creationId="{00000000-0000-0000-0000-000000000000}"/>
          </ac:spMkLst>
        </pc:spChg>
      </pc:sldChg>
      <pc:sldChg chg="modSp mod">
        <pc:chgData name="Williams, Erik" userId="487f5fc1-1759-487e-b040-e9fd7eac4300" providerId="ADAL" clId="{15A1E634-8380-4D36-B5ED-9BF87CAC0E2C}" dt="2024-04-03T14:48:28.145" v="2645" actId="20577"/>
        <pc:sldMkLst>
          <pc:docMk/>
          <pc:sldMk cId="2740108134" sldId="458"/>
        </pc:sldMkLst>
        <pc:spChg chg="mod">
          <ac:chgData name="Williams, Erik" userId="487f5fc1-1759-487e-b040-e9fd7eac4300" providerId="ADAL" clId="{15A1E634-8380-4D36-B5ED-9BF87CAC0E2C}" dt="2024-04-03T14:48:28.145" v="2645" actId="20577"/>
          <ac:spMkLst>
            <pc:docMk/>
            <pc:sldMk cId="2740108134" sldId="458"/>
            <ac:spMk id="6" creationId="{00000000-0000-0000-0000-000000000000}"/>
          </ac:spMkLst>
        </pc:spChg>
      </pc:sldChg>
      <pc:sldChg chg="del">
        <pc:chgData name="Williams, Erik" userId="487f5fc1-1759-487e-b040-e9fd7eac4300" providerId="ADAL" clId="{15A1E634-8380-4D36-B5ED-9BF87CAC0E2C}" dt="2024-04-02T17:35:47.220" v="2026" actId="2696"/>
        <pc:sldMkLst>
          <pc:docMk/>
          <pc:sldMk cId="383818750" sldId="469"/>
        </pc:sldMkLst>
      </pc:sldChg>
      <pc:sldChg chg="del">
        <pc:chgData name="Williams, Erik" userId="487f5fc1-1759-487e-b040-e9fd7eac4300" providerId="ADAL" clId="{15A1E634-8380-4D36-B5ED-9BF87CAC0E2C}" dt="2024-04-02T17:35:49.150" v="2027" actId="2696"/>
        <pc:sldMkLst>
          <pc:docMk/>
          <pc:sldMk cId="2809863195" sldId="491"/>
        </pc:sldMkLst>
      </pc:sldChg>
      <pc:sldChg chg="modSp mod">
        <pc:chgData name="Williams, Erik" userId="487f5fc1-1759-487e-b040-e9fd7eac4300" providerId="ADAL" clId="{15A1E634-8380-4D36-B5ED-9BF87CAC0E2C}" dt="2024-04-02T17:23:37.411" v="1615" actId="114"/>
        <pc:sldMkLst>
          <pc:docMk/>
          <pc:sldMk cId="3321895802" sldId="492"/>
        </pc:sldMkLst>
        <pc:spChg chg="mod">
          <ac:chgData name="Williams, Erik" userId="487f5fc1-1759-487e-b040-e9fd7eac4300" providerId="ADAL" clId="{15A1E634-8380-4D36-B5ED-9BF87CAC0E2C}" dt="2024-04-02T17:23:37.411" v="1615" actId="114"/>
          <ac:spMkLst>
            <pc:docMk/>
            <pc:sldMk cId="3321895802" sldId="492"/>
            <ac:spMk id="2" creationId="{00000000-0000-0000-0000-000000000000}"/>
          </ac:spMkLst>
        </pc:spChg>
      </pc:sldChg>
      <pc:sldChg chg="modSp mod">
        <pc:chgData name="Williams, Erik" userId="487f5fc1-1759-487e-b040-e9fd7eac4300" providerId="ADAL" clId="{15A1E634-8380-4D36-B5ED-9BF87CAC0E2C}" dt="2024-04-03T14:59:37.508" v="3256" actId="6549"/>
        <pc:sldMkLst>
          <pc:docMk/>
          <pc:sldMk cId="2434714975" sldId="494"/>
        </pc:sldMkLst>
        <pc:spChg chg="mod">
          <ac:chgData name="Williams, Erik" userId="487f5fc1-1759-487e-b040-e9fd7eac4300" providerId="ADAL" clId="{15A1E634-8380-4D36-B5ED-9BF87CAC0E2C}" dt="2024-04-03T14:59:37.508" v="3256" actId="6549"/>
          <ac:spMkLst>
            <pc:docMk/>
            <pc:sldMk cId="2434714975" sldId="494"/>
            <ac:spMk id="7" creationId="{00000000-0000-0000-0000-000000000000}"/>
          </ac:spMkLst>
        </pc:spChg>
      </pc:sldChg>
      <pc:sldChg chg="modSp mod">
        <pc:chgData name="Williams, Erik" userId="487f5fc1-1759-487e-b040-e9fd7eac4300" providerId="ADAL" clId="{15A1E634-8380-4D36-B5ED-9BF87CAC0E2C}" dt="2024-04-03T15:34:48.772" v="3263"/>
        <pc:sldMkLst>
          <pc:docMk/>
          <pc:sldMk cId="3116552196" sldId="496"/>
        </pc:sldMkLst>
        <pc:spChg chg="mod">
          <ac:chgData name="Williams, Erik" userId="487f5fc1-1759-487e-b040-e9fd7eac4300" providerId="ADAL" clId="{15A1E634-8380-4D36-B5ED-9BF87CAC0E2C}" dt="2024-04-02T17:33:54.671" v="1986" actId="20577"/>
          <ac:spMkLst>
            <pc:docMk/>
            <pc:sldMk cId="3116552196" sldId="496"/>
            <ac:spMk id="5" creationId="{00000000-0000-0000-0000-000000000000}"/>
          </ac:spMkLst>
        </pc:spChg>
        <pc:spChg chg="mod">
          <ac:chgData name="Williams, Erik" userId="487f5fc1-1759-487e-b040-e9fd7eac4300" providerId="ADAL" clId="{15A1E634-8380-4D36-B5ED-9BF87CAC0E2C}" dt="2024-04-03T15:34:48.772" v="3263"/>
          <ac:spMkLst>
            <pc:docMk/>
            <pc:sldMk cId="3116552196" sldId="496"/>
            <ac:spMk id="8" creationId="{AB2F49BB-746E-4300-E6CF-B61D1D0EAE6F}"/>
          </ac:spMkLst>
        </pc:spChg>
      </pc:sldChg>
      <pc:sldChg chg="ord">
        <pc:chgData name="Williams, Erik" userId="487f5fc1-1759-487e-b040-e9fd7eac4300" providerId="ADAL" clId="{15A1E634-8380-4D36-B5ED-9BF87CAC0E2C}" dt="2024-04-02T17:26:06.159" v="1633"/>
        <pc:sldMkLst>
          <pc:docMk/>
          <pc:sldMk cId="2618080780" sldId="500"/>
        </pc:sldMkLst>
      </pc:sldChg>
      <pc:sldChg chg="modSp mod">
        <pc:chgData name="Williams, Erik" userId="487f5fc1-1759-487e-b040-e9fd7eac4300" providerId="ADAL" clId="{15A1E634-8380-4D36-B5ED-9BF87CAC0E2C}" dt="2024-04-02T17:26:52.148" v="1657" actId="313"/>
        <pc:sldMkLst>
          <pc:docMk/>
          <pc:sldMk cId="709657019" sldId="502"/>
        </pc:sldMkLst>
        <pc:spChg chg="mod">
          <ac:chgData name="Williams, Erik" userId="487f5fc1-1759-487e-b040-e9fd7eac4300" providerId="ADAL" clId="{15A1E634-8380-4D36-B5ED-9BF87CAC0E2C}" dt="2024-04-02T17:26:52.148" v="1657" actId="313"/>
          <ac:spMkLst>
            <pc:docMk/>
            <pc:sldMk cId="709657019" sldId="502"/>
            <ac:spMk id="6" creationId="{1F2BAAE0-39E9-1F86-BB8C-C6CD1681B479}"/>
          </ac:spMkLst>
        </pc:spChg>
      </pc:sldChg>
      <pc:sldChg chg="add del ord">
        <pc:chgData name="Williams, Erik" userId="487f5fc1-1759-487e-b040-e9fd7eac4300" providerId="ADAL" clId="{15A1E634-8380-4D36-B5ED-9BF87CAC0E2C}" dt="2024-04-02T13:40:08.374" v="273" actId="2696"/>
        <pc:sldMkLst>
          <pc:docMk/>
          <pc:sldMk cId="1961627627" sldId="516"/>
        </pc:sldMkLst>
      </pc:sldChg>
      <pc:sldChg chg="addSp delSp modSp new del mod setBg">
        <pc:chgData name="Williams, Erik" userId="487f5fc1-1759-487e-b040-e9fd7eac4300" providerId="ADAL" clId="{15A1E634-8380-4D36-B5ED-9BF87CAC0E2C}" dt="2024-04-02T13:56:31.912" v="1058" actId="2696"/>
        <pc:sldMkLst>
          <pc:docMk/>
          <pc:sldMk cId="2482275944" sldId="517"/>
        </pc:sldMkLst>
        <pc:spChg chg="mod">
          <ac:chgData name="Williams, Erik" userId="487f5fc1-1759-487e-b040-e9fd7eac4300" providerId="ADAL" clId="{15A1E634-8380-4D36-B5ED-9BF87CAC0E2C}" dt="2024-04-02T13:55:37.743" v="1042" actId="26606"/>
          <ac:spMkLst>
            <pc:docMk/>
            <pc:sldMk cId="2482275944" sldId="517"/>
            <ac:spMk id="2" creationId="{6B6E86F6-D99C-E212-B3E4-718859A61801}"/>
          </ac:spMkLst>
        </pc:spChg>
        <pc:spChg chg="mod">
          <ac:chgData name="Williams, Erik" userId="487f5fc1-1759-487e-b040-e9fd7eac4300" providerId="ADAL" clId="{15A1E634-8380-4D36-B5ED-9BF87CAC0E2C}" dt="2024-04-02T13:55:37.743" v="1042" actId="26606"/>
          <ac:spMkLst>
            <pc:docMk/>
            <pc:sldMk cId="2482275944" sldId="517"/>
            <ac:spMk id="3" creationId="{9D5611BD-714D-07A2-8AB3-1C21EEF001A5}"/>
          </ac:spMkLst>
        </pc:spChg>
        <pc:spChg chg="mod">
          <ac:chgData name="Williams, Erik" userId="487f5fc1-1759-487e-b040-e9fd7eac4300" providerId="ADAL" clId="{15A1E634-8380-4D36-B5ED-9BF87CAC0E2C}" dt="2024-04-02T13:55:37.743" v="1042" actId="26606"/>
          <ac:spMkLst>
            <pc:docMk/>
            <pc:sldMk cId="2482275944" sldId="517"/>
            <ac:spMk id="4" creationId="{878CE735-B5D9-B5C8-C488-6ACB5F231FFC}"/>
          </ac:spMkLst>
        </pc:spChg>
        <pc:spChg chg="add del">
          <ac:chgData name="Williams, Erik" userId="487f5fc1-1759-487e-b040-e9fd7eac4300" providerId="ADAL" clId="{15A1E634-8380-4D36-B5ED-9BF87CAC0E2C}" dt="2024-04-02T13:55:26.788" v="1036" actId="26606"/>
          <ac:spMkLst>
            <pc:docMk/>
            <pc:sldMk cId="2482275944" sldId="517"/>
            <ac:spMk id="9" creationId="{4C608BEB-860E-4094-8511-78603564A75E}"/>
          </ac:spMkLst>
        </pc:spChg>
        <pc:spChg chg="add del">
          <ac:chgData name="Williams, Erik" userId="487f5fc1-1759-487e-b040-e9fd7eac4300" providerId="ADAL" clId="{15A1E634-8380-4D36-B5ED-9BF87CAC0E2C}" dt="2024-04-02T13:55:28.274" v="1038" actId="26606"/>
          <ac:spMkLst>
            <pc:docMk/>
            <pc:sldMk cId="2482275944" sldId="517"/>
            <ac:spMk id="13" creationId="{4C5D6221-DA7B-4611-AA26-7D8E349FDE96}"/>
          </ac:spMkLst>
        </pc:spChg>
        <pc:spChg chg="add del">
          <ac:chgData name="Williams, Erik" userId="487f5fc1-1759-487e-b040-e9fd7eac4300" providerId="ADAL" clId="{15A1E634-8380-4D36-B5ED-9BF87CAC0E2C}" dt="2024-04-02T13:55:28.274" v="1038" actId="26606"/>
          <ac:spMkLst>
            <pc:docMk/>
            <pc:sldMk cId="2482275944" sldId="517"/>
            <ac:spMk id="14" creationId="{E35A04CF-97D4-4FF7-B359-C546B1F62E54}"/>
          </ac:spMkLst>
        </pc:spChg>
        <pc:spChg chg="add del">
          <ac:chgData name="Williams, Erik" userId="487f5fc1-1759-487e-b040-e9fd7eac4300" providerId="ADAL" clId="{15A1E634-8380-4D36-B5ED-9BF87CAC0E2C}" dt="2024-04-02T13:55:28.274" v="1038" actId="26606"/>
          <ac:spMkLst>
            <pc:docMk/>
            <pc:sldMk cId="2482275944" sldId="517"/>
            <ac:spMk id="15" creationId="{1DE7243B-5109-444B-8FAF-7437C66BC0E9}"/>
          </ac:spMkLst>
        </pc:spChg>
        <pc:spChg chg="add del">
          <ac:chgData name="Williams, Erik" userId="487f5fc1-1759-487e-b040-e9fd7eac4300" providerId="ADAL" clId="{15A1E634-8380-4D36-B5ED-9BF87CAC0E2C}" dt="2024-04-02T13:55:30.865" v="1040" actId="26606"/>
          <ac:spMkLst>
            <pc:docMk/>
            <pc:sldMk cId="2482275944" sldId="517"/>
            <ac:spMk id="17" creationId="{21739CA5-F0F5-48E1-8E8C-F24B71827E46}"/>
          </ac:spMkLst>
        </pc:spChg>
        <pc:spChg chg="add del">
          <ac:chgData name="Williams, Erik" userId="487f5fc1-1759-487e-b040-e9fd7eac4300" providerId="ADAL" clId="{15A1E634-8380-4D36-B5ED-9BF87CAC0E2C}" dt="2024-04-02T13:55:30.865" v="1040" actId="26606"/>
          <ac:spMkLst>
            <pc:docMk/>
            <pc:sldMk cId="2482275944" sldId="517"/>
            <ac:spMk id="18" creationId="{3EAD2937-F230-41D4-B9C5-975B129BFC20}"/>
          </ac:spMkLst>
        </pc:spChg>
        <pc:spChg chg="add del">
          <ac:chgData name="Williams, Erik" userId="487f5fc1-1759-487e-b040-e9fd7eac4300" providerId="ADAL" clId="{15A1E634-8380-4D36-B5ED-9BF87CAC0E2C}" dt="2024-04-02T13:55:30.865" v="1040" actId="26606"/>
          <ac:spMkLst>
            <pc:docMk/>
            <pc:sldMk cId="2482275944" sldId="517"/>
            <ac:spMk id="19" creationId="{CCD444A3-C338-4886-B7F1-4BA2AF46EB64}"/>
          </ac:spMkLst>
        </pc:spChg>
        <pc:spChg chg="add del">
          <ac:chgData name="Williams, Erik" userId="487f5fc1-1759-487e-b040-e9fd7eac4300" providerId="ADAL" clId="{15A1E634-8380-4D36-B5ED-9BF87CAC0E2C}" dt="2024-04-02T13:55:37.743" v="1042" actId="26606"/>
          <ac:spMkLst>
            <pc:docMk/>
            <pc:sldMk cId="2482275944" sldId="517"/>
            <ac:spMk id="21" creationId="{E35A04CF-97D4-4FF7-B359-C546B1F62E54}"/>
          </ac:spMkLst>
        </pc:spChg>
        <pc:spChg chg="add del">
          <ac:chgData name="Williams, Erik" userId="487f5fc1-1759-487e-b040-e9fd7eac4300" providerId="ADAL" clId="{15A1E634-8380-4D36-B5ED-9BF87CAC0E2C}" dt="2024-04-02T13:55:37.743" v="1042" actId="26606"/>
          <ac:spMkLst>
            <pc:docMk/>
            <pc:sldMk cId="2482275944" sldId="517"/>
            <ac:spMk id="22" creationId="{1DE7243B-5109-444B-8FAF-7437C66BC0E9}"/>
          </ac:spMkLst>
        </pc:spChg>
        <pc:spChg chg="add del">
          <ac:chgData name="Williams, Erik" userId="487f5fc1-1759-487e-b040-e9fd7eac4300" providerId="ADAL" clId="{15A1E634-8380-4D36-B5ED-9BF87CAC0E2C}" dt="2024-04-02T13:55:37.743" v="1042" actId="26606"/>
          <ac:spMkLst>
            <pc:docMk/>
            <pc:sldMk cId="2482275944" sldId="517"/>
            <ac:spMk id="23" creationId="{4C5D6221-DA7B-4611-AA26-7D8E349FDE96}"/>
          </ac:spMkLst>
        </pc:spChg>
        <pc:cxnChg chg="add del">
          <ac:chgData name="Williams, Erik" userId="487f5fc1-1759-487e-b040-e9fd7eac4300" providerId="ADAL" clId="{15A1E634-8380-4D36-B5ED-9BF87CAC0E2C}" dt="2024-04-02T13:55:26.788" v="1036" actId="26606"/>
          <ac:cxnSpMkLst>
            <pc:docMk/>
            <pc:sldMk cId="2482275944" sldId="517"/>
            <ac:cxnSpMk id="11" creationId="{1F16A8D4-FE87-4604-88B2-394B5D1EB437}"/>
          </ac:cxnSpMkLst>
        </pc:cxnChg>
      </pc:sldChg>
      <pc:sldChg chg="addSp delSp modSp add mod ord">
        <pc:chgData name="Williams, Erik" userId="487f5fc1-1759-487e-b040-e9fd7eac4300" providerId="ADAL" clId="{15A1E634-8380-4D36-B5ED-9BF87CAC0E2C}" dt="2024-04-03T14:44:08.665" v="2528" actId="20577"/>
        <pc:sldMkLst>
          <pc:docMk/>
          <pc:sldMk cId="2448607956" sldId="518"/>
        </pc:sldMkLst>
        <pc:spChg chg="del">
          <ac:chgData name="Williams, Erik" userId="487f5fc1-1759-487e-b040-e9fd7eac4300" providerId="ADAL" clId="{15A1E634-8380-4D36-B5ED-9BF87CAC0E2C}" dt="2024-04-02T16:14:50.114" v="1491" actId="478"/>
          <ac:spMkLst>
            <pc:docMk/>
            <pc:sldMk cId="2448607956" sldId="518"/>
            <ac:spMk id="4" creationId="{00000000-0000-0000-0000-000000000000}"/>
          </ac:spMkLst>
        </pc:spChg>
        <pc:spChg chg="mod">
          <ac:chgData name="Williams, Erik" userId="487f5fc1-1759-487e-b040-e9fd7eac4300" providerId="ADAL" clId="{15A1E634-8380-4D36-B5ED-9BF87CAC0E2C}" dt="2024-04-02T17:21:57.413" v="1574" actId="20577"/>
          <ac:spMkLst>
            <pc:docMk/>
            <pc:sldMk cId="2448607956" sldId="518"/>
            <ac:spMk id="5" creationId="{00000000-0000-0000-0000-000000000000}"/>
          </ac:spMkLst>
        </pc:spChg>
        <pc:spChg chg="mod">
          <ac:chgData name="Williams, Erik" userId="487f5fc1-1759-487e-b040-e9fd7eac4300" providerId="ADAL" clId="{15A1E634-8380-4D36-B5ED-9BF87CAC0E2C}" dt="2024-04-03T14:44:08.665" v="2528" actId="20577"/>
          <ac:spMkLst>
            <pc:docMk/>
            <pc:sldMk cId="2448607956" sldId="518"/>
            <ac:spMk id="6" creationId="{00000000-0000-0000-0000-000000000000}"/>
          </ac:spMkLst>
        </pc:spChg>
        <pc:spChg chg="del">
          <ac:chgData name="Williams, Erik" userId="487f5fc1-1759-487e-b040-e9fd7eac4300" providerId="ADAL" clId="{15A1E634-8380-4D36-B5ED-9BF87CAC0E2C}" dt="2024-04-02T16:14:57.036" v="1494" actId="478"/>
          <ac:spMkLst>
            <pc:docMk/>
            <pc:sldMk cId="2448607956" sldId="518"/>
            <ac:spMk id="7" creationId="{A10DA10B-4D6A-DA65-DBD9-D6F744F719E2}"/>
          </ac:spMkLst>
        </pc:spChg>
        <pc:spChg chg="mod">
          <ac:chgData name="Williams, Erik" userId="487f5fc1-1759-487e-b040-e9fd7eac4300" providerId="ADAL" clId="{15A1E634-8380-4D36-B5ED-9BF87CAC0E2C}" dt="2024-04-03T14:42:00.622" v="2426" actId="404"/>
          <ac:spMkLst>
            <pc:docMk/>
            <pc:sldMk cId="2448607956" sldId="518"/>
            <ac:spMk id="8" creationId="{00000000-0000-0000-0000-000000000000}"/>
          </ac:spMkLst>
        </pc:spChg>
        <pc:spChg chg="add del mod">
          <ac:chgData name="Williams, Erik" userId="487f5fc1-1759-487e-b040-e9fd7eac4300" providerId="ADAL" clId="{15A1E634-8380-4D36-B5ED-9BF87CAC0E2C}" dt="2024-04-02T16:14:51.120" v="1492" actId="478"/>
          <ac:spMkLst>
            <pc:docMk/>
            <pc:sldMk cId="2448607956" sldId="518"/>
            <ac:spMk id="9" creationId="{E970C075-EB51-F36D-6564-DB75BD5638F8}"/>
          </ac:spMkLst>
        </pc:spChg>
      </pc:sldChg>
      <pc:sldChg chg="addSp delSp modSp add mod">
        <pc:chgData name="Williams, Erik" userId="487f5fc1-1759-487e-b040-e9fd7eac4300" providerId="ADAL" clId="{15A1E634-8380-4D36-B5ED-9BF87CAC0E2C}" dt="2024-04-02T16:11:51.378" v="1340" actId="20577"/>
        <pc:sldMkLst>
          <pc:docMk/>
          <pc:sldMk cId="3604470868" sldId="519"/>
        </pc:sldMkLst>
        <pc:spChg chg="del mod">
          <ac:chgData name="Williams, Erik" userId="487f5fc1-1759-487e-b040-e9fd7eac4300" providerId="ADAL" clId="{15A1E634-8380-4D36-B5ED-9BF87CAC0E2C}" dt="2024-04-02T16:11:22.788" v="1284" actId="478"/>
          <ac:spMkLst>
            <pc:docMk/>
            <pc:sldMk cId="3604470868" sldId="519"/>
            <ac:spMk id="3" creationId="{00000000-0000-0000-0000-000000000000}"/>
          </ac:spMkLst>
        </pc:spChg>
        <pc:spChg chg="del">
          <ac:chgData name="Williams, Erik" userId="487f5fc1-1759-487e-b040-e9fd7eac4300" providerId="ADAL" clId="{15A1E634-8380-4D36-B5ED-9BF87CAC0E2C}" dt="2024-04-02T16:09:26.905" v="1214" actId="478"/>
          <ac:spMkLst>
            <pc:docMk/>
            <pc:sldMk cId="3604470868" sldId="519"/>
            <ac:spMk id="4" creationId="{00000000-0000-0000-0000-000000000000}"/>
          </ac:spMkLst>
        </pc:spChg>
        <pc:spChg chg="mod">
          <ac:chgData name="Williams, Erik" userId="487f5fc1-1759-487e-b040-e9fd7eac4300" providerId="ADAL" clId="{15A1E634-8380-4D36-B5ED-9BF87CAC0E2C}" dt="2024-04-02T16:11:51.378" v="1340" actId="20577"/>
          <ac:spMkLst>
            <pc:docMk/>
            <pc:sldMk cId="3604470868" sldId="519"/>
            <ac:spMk id="5" creationId="{00000000-0000-0000-0000-000000000000}"/>
          </ac:spMkLst>
        </pc:spChg>
        <pc:spChg chg="del">
          <ac:chgData name="Williams, Erik" userId="487f5fc1-1759-487e-b040-e9fd7eac4300" providerId="ADAL" clId="{15A1E634-8380-4D36-B5ED-9BF87CAC0E2C}" dt="2024-04-02T16:06:57.771" v="1180" actId="478"/>
          <ac:spMkLst>
            <pc:docMk/>
            <pc:sldMk cId="3604470868" sldId="519"/>
            <ac:spMk id="6" creationId="{00000000-0000-0000-0000-000000000000}"/>
          </ac:spMkLst>
        </pc:spChg>
        <pc:spChg chg="del">
          <ac:chgData name="Williams, Erik" userId="487f5fc1-1759-487e-b040-e9fd7eac4300" providerId="ADAL" clId="{15A1E634-8380-4D36-B5ED-9BF87CAC0E2C}" dt="2024-04-02T16:11:01.671" v="1276" actId="478"/>
          <ac:spMkLst>
            <pc:docMk/>
            <pc:sldMk cId="3604470868" sldId="519"/>
            <ac:spMk id="7" creationId="{A10DA10B-4D6A-DA65-DBD9-D6F744F719E2}"/>
          </ac:spMkLst>
        </pc:spChg>
        <pc:spChg chg="del">
          <ac:chgData name="Williams, Erik" userId="487f5fc1-1759-487e-b040-e9fd7eac4300" providerId="ADAL" clId="{15A1E634-8380-4D36-B5ED-9BF87CAC0E2C}" dt="2024-04-02T16:06:59.858" v="1181" actId="478"/>
          <ac:spMkLst>
            <pc:docMk/>
            <pc:sldMk cId="3604470868" sldId="519"/>
            <ac:spMk id="8" creationId="{00000000-0000-0000-0000-000000000000}"/>
          </ac:spMkLst>
        </pc:spChg>
        <pc:spChg chg="add del mod">
          <ac:chgData name="Williams, Erik" userId="487f5fc1-1759-487e-b040-e9fd7eac4300" providerId="ADAL" clId="{15A1E634-8380-4D36-B5ED-9BF87CAC0E2C}" dt="2024-04-02T16:09:21.518" v="1212" actId="478"/>
          <ac:spMkLst>
            <pc:docMk/>
            <pc:sldMk cId="3604470868" sldId="519"/>
            <ac:spMk id="9" creationId="{D7AE2C36-3BDA-C3B8-CF4E-F4B467B462B2}"/>
          </ac:spMkLst>
        </pc:spChg>
        <pc:spChg chg="add mod">
          <ac:chgData name="Williams, Erik" userId="487f5fc1-1759-487e-b040-e9fd7eac4300" providerId="ADAL" clId="{15A1E634-8380-4D36-B5ED-9BF87CAC0E2C}" dt="2024-04-02T16:11:21.393" v="1283" actId="1076"/>
          <ac:spMkLst>
            <pc:docMk/>
            <pc:sldMk cId="3604470868" sldId="519"/>
            <ac:spMk id="16" creationId="{E229F4E0-9CFB-90B4-50B0-D658B0876325}"/>
          </ac:spMkLst>
        </pc:spChg>
        <pc:spChg chg="add mod">
          <ac:chgData name="Williams, Erik" userId="487f5fc1-1759-487e-b040-e9fd7eac4300" providerId="ADAL" clId="{15A1E634-8380-4D36-B5ED-9BF87CAC0E2C}" dt="2024-04-02T16:11:21.393" v="1283" actId="1076"/>
          <ac:spMkLst>
            <pc:docMk/>
            <pc:sldMk cId="3604470868" sldId="519"/>
            <ac:spMk id="20" creationId="{653284C0-769E-3D04-7B68-3A5C33CFFA83}"/>
          </ac:spMkLst>
        </pc:spChg>
        <pc:spChg chg="add del mod">
          <ac:chgData name="Williams, Erik" userId="487f5fc1-1759-487e-b040-e9fd7eac4300" providerId="ADAL" clId="{15A1E634-8380-4D36-B5ED-9BF87CAC0E2C}" dt="2024-04-02T16:09:28.820" v="1215" actId="478"/>
          <ac:spMkLst>
            <pc:docMk/>
            <pc:sldMk cId="3604470868" sldId="519"/>
            <ac:spMk id="22" creationId="{42D83A0B-47DB-E50D-E84E-5921DAEC5E92}"/>
          </ac:spMkLst>
        </pc:spChg>
        <pc:picChg chg="add mod">
          <ac:chgData name="Williams, Erik" userId="487f5fc1-1759-487e-b040-e9fd7eac4300" providerId="ADAL" clId="{15A1E634-8380-4D36-B5ED-9BF87CAC0E2C}" dt="2024-04-02T16:11:21.393" v="1283" actId="1076"/>
          <ac:picMkLst>
            <pc:docMk/>
            <pc:sldMk cId="3604470868" sldId="519"/>
            <ac:picMk id="10" creationId="{C2617B1A-532A-A944-8215-83B7B2219FBA}"/>
          </ac:picMkLst>
        </pc:picChg>
        <pc:picChg chg="add mod">
          <ac:chgData name="Williams, Erik" userId="487f5fc1-1759-487e-b040-e9fd7eac4300" providerId="ADAL" clId="{15A1E634-8380-4D36-B5ED-9BF87CAC0E2C}" dt="2024-04-02T16:11:21.393" v="1283" actId="1076"/>
          <ac:picMkLst>
            <pc:docMk/>
            <pc:sldMk cId="3604470868" sldId="519"/>
            <ac:picMk id="11" creationId="{90B410BA-41E0-5A36-1C0F-27D2C16B2FFE}"/>
          </ac:picMkLst>
        </pc:picChg>
        <pc:picChg chg="add mod">
          <ac:chgData name="Williams, Erik" userId="487f5fc1-1759-487e-b040-e9fd7eac4300" providerId="ADAL" clId="{15A1E634-8380-4D36-B5ED-9BF87CAC0E2C}" dt="2024-04-02T16:11:21.393" v="1283" actId="1076"/>
          <ac:picMkLst>
            <pc:docMk/>
            <pc:sldMk cId="3604470868" sldId="519"/>
            <ac:picMk id="12" creationId="{67333A5E-1D5A-EE32-EDA1-27B583B758D8}"/>
          </ac:picMkLst>
        </pc:picChg>
        <pc:picChg chg="add mod">
          <ac:chgData name="Williams, Erik" userId="487f5fc1-1759-487e-b040-e9fd7eac4300" providerId="ADAL" clId="{15A1E634-8380-4D36-B5ED-9BF87CAC0E2C}" dt="2024-04-02T16:11:21.393" v="1283" actId="1076"/>
          <ac:picMkLst>
            <pc:docMk/>
            <pc:sldMk cId="3604470868" sldId="519"/>
            <ac:picMk id="13" creationId="{563257D0-B26A-1AEF-D155-3FD9E83C5AB6}"/>
          </ac:picMkLst>
        </pc:picChg>
        <pc:picChg chg="add mod">
          <ac:chgData name="Williams, Erik" userId="487f5fc1-1759-487e-b040-e9fd7eac4300" providerId="ADAL" clId="{15A1E634-8380-4D36-B5ED-9BF87CAC0E2C}" dt="2024-04-02T16:11:21.393" v="1283" actId="1076"/>
          <ac:picMkLst>
            <pc:docMk/>
            <pc:sldMk cId="3604470868" sldId="519"/>
            <ac:picMk id="14" creationId="{429A6173-F725-BF00-8573-A9A0BFA12B08}"/>
          </ac:picMkLst>
        </pc:picChg>
        <pc:picChg chg="add mod">
          <ac:chgData name="Williams, Erik" userId="487f5fc1-1759-487e-b040-e9fd7eac4300" providerId="ADAL" clId="{15A1E634-8380-4D36-B5ED-9BF87CAC0E2C}" dt="2024-04-02T16:11:21.393" v="1283" actId="1076"/>
          <ac:picMkLst>
            <pc:docMk/>
            <pc:sldMk cId="3604470868" sldId="519"/>
            <ac:picMk id="15" creationId="{5D9A7312-76B8-48F4-8D0A-C2DCA4E44EE1}"/>
          </ac:picMkLst>
        </pc:picChg>
        <pc:picChg chg="add mod">
          <ac:chgData name="Williams, Erik" userId="487f5fc1-1759-487e-b040-e9fd7eac4300" providerId="ADAL" clId="{15A1E634-8380-4D36-B5ED-9BF87CAC0E2C}" dt="2024-04-02T16:11:21.393" v="1283" actId="1076"/>
          <ac:picMkLst>
            <pc:docMk/>
            <pc:sldMk cId="3604470868" sldId="519"/>
            <ac:picMk id="17" creationId="{25D54D1F-EDDC-A98C-1ABF-C08C1788DDEB}"/>
          </ac:picMkLst>
        </pc:picChg>
        <pc:picChg chg="add mod modCrop">
          <ac:chgData name="Williams, Erik" userId="487f5fc1-1759-487e-b040-e9fd7eac4300" providerId="ADAL" clId="{15A1E634-8380-4D36-B5ED-9BF87CAC0E2C}" dt="2024-04-02T16:11:21.393" v="1283" actId="1076"/>
          <ac:picMkLst>
            <pc:docMk/>
            <pc:sldMk cId="3604470868" sldId="519"/>
            <ac:picMk id="19" creationId="{780F7965-1CE3-073B-1A7D-9AFDE6FE3DF8}"/>
          </ac:picMkLst>
        </pc:picChg>
      </pc:sldChg>
      <pc:sldChg chg="modSp add mod ord">
        <pc:chgData name="Williams, Erik" userId="487f5fc1-1759-487e-b040-e9fd7eac4300" providerId="ADAL" clId="{15A1E634-8380-4D36-B5ED-9BF87CAC0E2C}" dt="2024-04-03T14:46:54.926" v="2581" actId="20577"/>
        <pc:sldMkLst>
          <pc:docMk/>
          <pc:sldMk cId="1712306180" sldId="520"/>
        </pc:sldMkLst>
        <pc:spChg chg="mod">
          <ac:chgData name="Williams, Erik" userId="487f5fc1-1759-487e-b040-e9fd7eac4300" providerId="ADAL" clId="{15A1E634-8380-4D36-B5ED-9BF87CAC0E2C}" dt="2024-04-03T14:46:54.926" v="2581" actId="20577"/>
          <ac:spMkLst>
            <pc:docMk/>
            <pc:sldMk cId="1712306180" sldId="520"/>
            <ac:spMk id="2" creationId="{00000000-0000-0000-0000-000000000000}"/>
          </ac:spMkLst>
        </pc:spChg>
      </pc:sldChg>
      <pc:sldChg chg="addSp delSp modSp new mod setBg addAnim delAnim setClrOvrMap">
        <pc:chgData name="Williams, Erik" userId="487f5fc1-1759-487e-b040-e9fd7eac4300" providerId="ADAL" clId="{15A1E634-8380-4D36-B5ED-9BF87CAC0E2C}" dt="2024-04-03T15:36:39.459" v="3364" actId="27636"/>
        <pc:sldMkLst>
          <pc:docMk/>
          <pc:sldMk cId="2574803865" sldId="521"/>
        </pc:sldMkLst>
        <pc:spChg chg="mod">
          <ac:chgData name="Williams, Erik" userId="487f5fc1-1759-487e-b040-e9fd7eac4300" providerId="ADAL" clId="{15A1E634-8380-4D36-B5ED-9BF87CAC0E2C}" dt="2024-04-02T17:43:59.934" v="2330" actId="26606"/>
          <ac:spMkLst>
            <pc:docMk/>
            <pc:sldMk cId="2574803865" sldId="521"/>
            <ac:spMk id="2" creationId="{56B3565C-39D4-C088-DD09-9C4F07631C6D}"/>
          </ac:spMkLst>
        </pc:spChg>
        <pc:spChg chg="mod">
          <ac:chgData name="Williams, Erik" userId="487f5fc1-1759-487e-b040-e9fd7eac4300" providerId="ADAL" clId="{15A1E634-8380-4D36-B5ED-9BF87CAC0E2C}" dt="2024-04-03T15:36:39.459" v="3364" actId="27636"/>
          <ac:spMkLst>
            <pc:docMk/>
            <pc:sldMk cId="2574803865" sldId="521"/>
            <ac:spMk id="3" creationId="{C9EE7AF1-C089-06F5-BEBF-4CEFB89739B9}"/>
          </ac:spMkLst>
        </pc:spChg>
        <pc:spChg chg="add del mod">
          <ac:chgData name="Williams, Erik" userId="487f5fc1-1759-487e-b040-e9fd7eac4300" providerId="ADAL" clId="{15A1E634-8380-4D36-B5ED-9BF87CAC0E2C}" dt="2024-04-02T17:42:52.613" v="2296" actId="478"/>
          <ac:spMkLst>
            <pc:docMk/>
            <pc:sldMk cId="2574803865" sldId="521"/>
            <ac:spMk id="6" creationId="{681B414A-A576-8793-A53A-F3D021A65DF3}"/>
          </ac:spMkLst>
        </pc:spChg>
        <pc:spChg chg="add del">
          <ac:chgData name="Williams, Erik" userId="487f5fc1-1759-487e-b040-e9fd7eac4300" providerId="ADAL" clId="{15A1E634-8380-4D36-B5ED-9BF87CAC0E2C}" dt="2024-04-02T17:40:11.095" v="2090" actId="26606"/>
          <ac:spMkLst>
            <pc:docMk/>
            <pc:sldMk cId="2574803865" sldId="521"/>
            <ac:spMk id="11" creationId="{C1DD1A8A-57D5-4A81-AD04-532B043C5611}"/>
          </ac:spMkLst>
        </pc:spChg>
        <pc:spChg chg="add del">
          <ac:chgData name="Williams, Erik" userId="487f5fc1-1759-487e-b040-e9fd7eac4300" providerId="ADAL" clId="{15A1E634-8380-4D36-B5ED-9BF87CAC0E2C}" dt="2024-04-02T17:40:11.095" v="2090" actId="26606"/>
          <ac:spMkLst>
            <pc:docMk/>
            <pc:sldMk cId="2574803865" sldId="521"/>
            <ac:spMk id="13" creationId="{007891EC-4501-44ED-A8C8-B11B6DB767AB}"/>
          </ac:spMkLst>
        </pc:spChg>
        <pc:spChg chg="add del">
          <ac:chgData name="Williams, Erik" userId="487f5fc1-1759-487e-b040-e9fd7eac4300" providerId="ADAL" clId="{15A1E634-8380-4D36-B5ED-9BF87CAC0E2C}" dt="2024-04-02T17:40:29.476" v="2112" actId="26606"/>
          <ac:spMkLst>
            <pc:docMk/>
            <pc:sldMk cId="2574803865" sldId="521"/>
            <ac:spMk id="15" creationId="{71B2258F-86CA-4D4D-8270-BC05FCDEBFB3}"/>
          </ac:spMkLst>
        </pc:spChg>
        <pc:spChg chg="add del">
          <ac:chgData name="Williams, Erik" userId="487f5fc1-1759-487e-b040-e9fd7eac4300" providerId="ADAL" clId="{15A1E634-8380-4D36-B5ED-9BF87CAC0E2C}" dt="2024-04-02T17:43:59.934" v="2330" actId="26606"/>
          <ac:spMkLst>
            <pc:docMk/>
            <pc:sldMk cId="2574803865" sldId="521"/>
            <ac:spMk id="20" creationId="{D47766EE-4192-4B2D-A5A0-F60F9A5F743F}"/>
          </ac:spMkLst>
        </pc:spChg>
        <pc:spChg chg="add del">
          <ac:chgData name="Williams, Erik" userId="487f5fc1-1759-487e-b040-e9fd7eac4300" providerId="ADAL" clId="{15A1E634-8380-4D36-B5ED-9BF87CAC0E2C}" dt="2024-04-02T17:43:59.934" v="2330" actId="26606"/>
          <ac:spMkLst>
            <pc:docMk/>
            <pc:sldMk cId="2574803865" sldId="521"/>
            <ac:spMk id="22" creationId="{D6705569-F545-4F47-A260-A9202826EA20}"/>
          </ac:spMkLst>
        </pc:spChg>
        <pc:spChg chg="add del">
          <ac:chgData name="Williams, Erik" userId="487f5fc1-1759-487e-b040-e9fd7eac4300" providerId="ADAL" clId="{15A1E634-8380-4D36-B5ED-9BF87CAC0E2C}" dt="2024-04-02T17:43:05.711" v="2298" actId="26606"/>
          <ac:spMkLst>
            <pc:docMk/>
            <pc:sldMk cId="2574803865" sldId="521"/>
            <ac:spMk id="24" creationId="{4E1BEB12-92AF-4445-98AD-4C7756E7C93B}"/>
          </ac:spMkLst>
        </pc:spChg>
        <pc:spChg chg="add del">
          <ac:chgData name="Williams, Erik" userId="487f5fc1-1759-487e-b040-e9fd7eac4300" providerId="ADAL" clId="{15A1E634-8380-4D36-B5ED-9BF87CAC0E2C}" dt="2024-04-02T17:43:05.711" v="2298" actId="26606"/>
          <ac:spMkLst>
            <pc:docMk/>
            <pc:sldMk cId="2574803865" sldId="521"/>
            <ac:spMk id="25" creationId="{D0522C2C-7B5C-48A7-A969-03941E5D2E76}"/>
          </ac:spMkLst>
        </pc:spChg>
        <pc:spChg chg="add del">
          <ac:chgData name="Williams, Erik" userId="487f5fc1-1759-487e-b040-e9fd7eac4300" providerId="ADAL" clId="{15A1E634-8380-4D36-B5ED-9BF87CAC0E2C}" dt="2024-04-02T17:43:05.711" v="2298" actId="26606"/>
          <ac:spMkLst>
            <pc:docMk/>
            <pc:sldMk cId="2574803865" sldId="521"/>
            <ac:spMk id="26" creationId="{9C682A1A-5B2D-4111-BBD6-620165633E5B}"/>
          </ac:spMkLst>
        </pc:spChg>
        <pc:spChg chg="add del">
          <ac:chgData name="Williams, Erik" userId="487f5fc1-1759-487e-b040-e9fd7eac4300" providerId="ADAL" clId="{15A1E634-8380-4D36-B5ED-9BF87CAC0E2C}" dt="2024-04-02T17:42:51.337" v="2295" actId="26606"/>
          <ac:spMkLst>
            <pc:docMk/>
            <pc:sldMk cId="2574803865" sldId="521"/>
            <ac:spMk id="27" creationId="{6F828D28-8E09-41CC-8229-3070B5467A96}"/>
          </ac:spMkLst>
        </pc:spChg>
        <pc:spChg chg="add del">
          <ac:chgData name="Williams, Erik" userId="487f5fc1-1759-487e-b040-e9fd7eac4300" providerId="ADAL" clId="{15A1E634-8380-4D36-B5ED-9BF87CAC0E2C}" dt="2024-04-02T17:43:06.823" v="2304" actId="26606"/>
          <ac:spMkLst>
            <pc:docMk/>
            <pc:sldMk cId="2574803865" sldId="521"/>
            <ac:spMk id="28" creationId="{C1DD1A8A-57D5-4A81-AD04-532B043C5611}"/>
          </ac:spMkLst>
        </pc:spChg>
        <pc:spChg chg="add del">
          <ac:chgData name="Williams, Erik" userId="487f5fc1-1759-487e-b040-e9fd7eac4300" providerId="ADAL" clId="{15A1E634-8380-4D36-B5ED-9BF87CAC0E2C}" dt="2024-04-02T17:42:51.337" v="2295" actId="26606"/>
          <ac:spMkLst>
            <pc:docMk/>
            <pc:sldMk cId="2574803865" sldId="521"/>
            <ac:spMk id="29" creationId="{D5B012D8-7F27-4758-9AC6-C889B154BD73}"/>
          </ac:spMkLst>
        </pc:spChg>
        <pc:spChg chg="add del">
          <ac:chgData name="Williams, Erik" userId="487f5fc1-1759-487e-b040-e9fd7eac4300" providerId="ADAL" clId="{15A1E634-8380-4D36-B5ED-9BF87CAC0E2C}" dt="2024-04-02T17:43:06.823" v="2304" actId="26606"/>
          <ac:spMkLst>
            <pc:docMk/>
            <pc:sldMk cId="2574803865" sldId="521"/>
            <ac:spMk id="30" creationId="{007891EC-4501-44ED-A8C8-B11B6DB767AB}"/>
          </ac:spMkLst>
        </pc:spChg>
        <pc:spChg chg="add del">
          <ac:chgData name="Williams, Erik" userId="487f5fc1-1759-487e-b040-e9fd7eac4300" providerId="ADAL" clId="{15A1E634-8380-4D36-B5ED-9BF87CAC0E2C}" dt="2024-04-02T17:42:51.337" v="2295" actId="26606"/>
          <ac:spMkLst>
            <pc:docMk/>
            <pc:sldMk cId="2574803865" sldId="521"/>
            <ac:spMk id="31" creationId="{4063B759-00FC-46D1-9898-8E8625268FAF}"/>
          </ac:spMkLst>
        </pc:spChg>
        <pc:spChg chg="add del">
          <ac:chgData name="Williams, Erik" userId="487f5fc1-1759-487e-b040-e9fd7eac4300" providerId="ADAL" clId="{15A1E634-8380-4D36-B5ED-9BF87CAC0E2C}" dt="2024-04-02T17:43:56.581" v="2323" actId="26606"/>
          <ac:spMkLst>
            <pc:docMk/>
            <pc:sldMk cId="2574803865" sldId="521"/>
            <ac:spMk id="32" creationId="{71B2258F-86CA-4D4D-8270-BC05FCDEBFB3}"/>
          </ac:spMkLst>
        </pc:spChg>
        <pc:spChg chg="add del">
          <ac:chgData name="Williams, Erik" userId="487f5fc1-1759-487e-b040-e9fd7eac4300" providerId="ADAL" clId="{15A1E634-8380-4D36-B5ED-9BF87CAC0E2C}" dt="2024-04-02T17:43:05.711" v="2298" actId="26606"/>
          <ac:spMkLst>
            <pc:docMk/>
            <pc:sldMk cId="2574803865" sldId="521"/>
            <ac:spMk id="33" creationId="{D6EE29F2-D77F-4BD0-A20B-334D316A1C9D}"/>
          </ac:spMkLst>
        </pc:spChg>
        <pc:spChg chg="add del">
          <ac:chgData name="Williams, Erik" userId="487f5fc1-1759-487e-b040-e9fd7eac4300" providerId="ADAL" clId="{15A1E634-8380-4D36-B5ED-9BF87CAC0E2C}" dt="2024-04-02T17:43:57.545" v="2327" actId="26606"/>
          <ac:spMkLst>
            <pc:docMk/>
            <pc:sldMk cId="2574803865" sldId="521"/>
            <ac:spMk id="34" creationId="{0671A8AE-40A1-4631-A6B8-581AFF065482}"/>
          </ac:spMkLst>
        </pc:spChg>
        <pc:spChg chg="add del">
          <ac:chgData name="Williams, Erik" userId="487f5fc1-1759-487e-b040-e9fd7eac4300" providerId="ADAL" clId="{15A1E634-8380-4D36-B5ED-9BF87CAC0E2C}" dt="2024-04-02T17:43:05.711" v="2298" actId="26606"/>
          <ac:spMkLst>
            <pc:docMk/>
            <pc:sldMk cId="2574803865" sldId="521"/>
            <ac:spMk id="35" creationId="{22D09ED2-868F-42C6-866E-F92E0CEF314F}"/>
          </ac:spMkLst>
        </pc:spChg>
        <pc:spChg chg="add del">
          <ac:chgData name="Williams, Erik" userId="487f5fc1-1759-487e-b040-e9fd7eac4300" providerId="ADAL" clId="{15A1E634-8380-4D36-B5ED-9BF87CAC0E2C}" dt="2024-04-02T17:43:57.545" v="2327" actId="26606"/>
          <ac:spMkLst>
            <pc:docMk/>
            <pc:sldMk cId="2574803865" sldId="521"/>
            <ac:spMk id="36" creationId="{AB58EF07-17C2-48CF-ABB0-EEF1F17CB8F0}"/>
          </ac:spMkLst>
        </pc:spChg>
        <pc:spChg chg="add del">
          <ac:chgData name="Williams, Erik" userId="487f5fc1-1759-487e-b040-e9fd7eac4300" providerId="ADAL" clId="{15A1E634-8380-4D36-B5ED-9BF87CAC0E2C}" dt="2024-04-02T17:43:06.251" v="2300" actId="26606"/>
          <ac:spMkLst>
            <pc:docMk/>
            <pc:sldMk cId="2574803865" sldId="521"/>
            <ac:spMk id="37" creationId="{6ED12BFC-A737-46AF-8411-481112D54B0C}"/>
          </ac:spMkLst>
        </pc:spChg>
        <pc:spChg chg="add del">
          <ac:chgData name="Williams, Erik" userId="487f5fc1-1759-487e-b040-e9fd7eac4300" providerId="ADAL" clId="{15A1E634-8380-4D36-B5ED-9BF87CAC0E2C}" dt="2024-04-02T17:43:06.251" v="2300" actId="26606"/>
          <ac:spMkLst>
            <pc:docMk/>
            <pc:sldMk cId="2574803865" sldId="521"/>
            <ac:spMk id="38" creationId="{D278ADA9-6383-4BDD-80D2-8899A402687B}"/>
          </ac:spMkLst>
        </pc:spChg>
        <pc:spChg chg="add del">
          <ac:chgData name="Williams, Erik" userId="487f5fc1-1759-487e-b040-e9fd7eac4300" providerId="ADAL" clId="{15A1E634-8380-4D36-B5ED-9BF87CAC0E2C}" dt="2024-04-02T17:43:06.251" v="2300" actId="26606"/>
          <ac:spMkLst>
            <pc:docMk/>
            <pc:sldMk cId="2574803865" sldId="521"/>
            <ac:spMk id="39" creationId="{484B7147-B0F6-40ED-B5A2-FF72BC8198B6}"/>
          </ac:spMkLst>
        </pc:spChg>
        <pc:spChg chg="add del">
          <ac:chgData name="Williams, Erik" userId="487f5fc1-1759-487e-b040-e9fd7eac4300" providerId="ADAL" clId="{15A1E634-8380-4D36-B5ED-9BF87CAC0E2C}" dt="2024-04-02T17:43:06.251" v="2300" actId="26606"/>
          <ac:spMkLst>
            <pc:docMk/>
            <pc:sldMk cId="2574803865" sldId="521"/>
            <ac:spMk id="40" creationId="{B36D2DE0-0628-4A9A-A59D-7BA8B5EB3022}"/>
          </ac:spMkLst>
        </pc:spChg>
        <pc:spChg chg="add del">
          <ac:chgData name="Williams, Erik" userId="487f5fc1-1759-487e-b040-e9fd7eac4300" providerId="ADAL" clId="{15A1E634-8380-4D36-B5ED-9BF87CAC0E2C}" dt="2024-04-02T17:43:06.251" v="2300" actId="26606"/>
          <ac:spMkLst>
            <pc:docMk/>
            <pc:sldMk cId="2574803865" sldId="521"/>
            <ac:spMk id="41" creationId="{48E405C9-94BE-41DA-928C-DEC9A8550E9F}"/>
          </ac:spMkLst>
        </pc:spChg>
        <pc:spChg chg="add del">
          <ac:chgData name="Williams, Erik" userId="487f5fc1-1759-487e-b040-e9fd7eac4300" providerId="ADAL" clId="{15A1E634-8380-4D36-B5ED-9BF87CAC0E2C}" dt="2024-04-02T17:43:06.251" v="2300" actId="26606"/>
          <ac:spMkLst>
            <pc:docMk/>
            <pc:sldMk cId="2574803865" sldId="521"/>
            <ac:spMk id="42" creationId="{D2091A72-D5BB-42AC-8FD3-F7747D90861E}"/>
          </ac:spMkLst>
        </pc:spChg>
        <pc:spChg chg="add del">
          <ac:chgData name="Williams, Erik" userId="487f5fc1-1759-487e-b040-e9fd7eac4300" providerId="ADAL" clId="{15A1E634-8380-4D36-B5ED-9BF87CAC0E2C}" dt="2024-04-02T17:43:57.545" v="2327" actId="26606"/>
          <ac:spMkLst>
            <pc:docMk/>
            <pc:sldMk cId="2574803865" sldId="521"/>
            <ac:spMk id="45" creationId="{AF2F604E-43BE-4DC3-B983-E071523364F8}"/>
          </ac:spMkLst>
        </pc:spChg>
        <pc:spChg chg="add del">
          <ac:chgData name="Williams, Erik" userId="487f5fc1-1759-487e-b040-e9fd7eac4300" providerId="ADAL" clId="{15A1E634-8380-4D36-B5ED-9BF87CAC0E2C}" dt="2024-04-02T17:43:08.473" v="2306" actId="26606"/>
          <ac:spMkLst>
            <pc:docMk/>
            <pc:sldMk cId="2574803865" sldId="521"/>
            <ac:spMk id="46" creationId="{C1DD1A8A-57D5-4A81-AD04-532B043C5611}"/>
          </ac:spMkLst>
        </pc:spChg>
        <pc:spChg chg="add del">
          <ac:chgData name="Williams, Erik" userId="487f5fc1-1759-487e-b040-e9fd7eac4300" providerId="ADAL" clId="{15A1E634-8380-4D36-B5ED-9BF87CAC0E2C}" dt="2024-04-02T17:43:08.473" v="2306" actId="26606"/>
          <ac:spMkLst>
            <pc:docMk/>
            <pc:sldMk cId="2574803865" sldId="521"/>
            <ac:spMk id="48" creationId="{007891EC-4501-44ED-A8C8-B11B6DB767AB}"/>
          </ac:spMkLst>
        </pc:spChg>
        <pc:spChg chg="add del">
          <ac:chgData name="Williams, Erik" userId="487f5fc1-1759-487e-b040-e9fd7eac4300" providerId="ADAL" clId="{15A1E634-8380-4D36-B5ED-9BF87CAC0E2C}" dt="2024-04-02T17:43:57.545" v="2327" actId="26606"/>
          <ac:spMkLst>
            <pc:docMk/>
            <pc:sldMk cId="2574803865" sldId="521"/>
            <ac:spMk id="49" creationId="{08C9B587-E65E-4B52-B37C-ABEBB6E87928}"/>
          </ac:spMkLst>
        </pc:spChg>
        <pc:spChg chg="add del">
          <ac:chgData name="Williams, Erik" userId="487f5fc1-1759-487e-b040-e9fd7eac4300" providerId="ADAL" clId="{15A1E634-8380-4D36-B5ED-9BF87CAC0E2C}" dt="2024-04-02T17:43:15.555" v="2310" actId="26606"/>
          <ac:spMkLst>
            <pc:docMk/>
            <pc:sldMk cId="2574803865" sldId="521"/>
            <ac:spMk id="50" creationId="{71B2258F-86CA-4D4D-8270-BC05FCDEBFB3}"/>
          </ac:spMkLst>
        </pc:spChg>
        <pc:spChg chg="add del">
          <ac:chgData name="Williams, Erik" userId="487f5fc1-1759-487e-b040-e9fd7eac4300" providerId="ADAL" clId="{15A1E634-8380-4D36-B5ED-9BF87CAC0E2C}" dt="2024-04-02T17:43:18.690" v="2312" actId="26606"/>
          <ac:spMkLst>
            <pc:docMk/>
            <pc:sldMk cId="2574803865" sldId="521"/>
            <ac:spMk id="52" creationId="{BE8CB2F0-2F5A-4EBD-B214-E0309C31F578}"/>
          </ac:spMkLst>
        </pc:spChg>
        <pc:spChg chg="add del">
          <ac:chgData name="Williams, Erik" userId="487f5fc1-1759-487e-b040-e9fd7eac4300" providerId="ADAL" clId="{15A1E634-8380-4D36-B5ED-9BF87CAC0E2C}" dt="2024-04-02T17:43:18.690" v="2312" actId="26606"/>
          <ac:spMkLst>
            <pc:docMk/>
            <pc:sldMk cId="2574803865" sldId="521"/>
            <ac:spMk id="53" creationId="{489B7BFD-8F45-4093-AD9C-91B15B0503D9}"/>
          </ac:spMkLst>
        </pc:spChg>
        <pc:spChg chg="add del">
          <ac:chgData name="Williams, Erik" userId="487f5fc1-1759-487e-b040-e9fd7eac4300" providerId="ADAL" clId="{15A1E634-8380-4D36-B5ED-9BF87CAC0E2C}" dt="2024-04-02T17:43:18.690" v="2312" actId="26606"/>
          <ac:spMkLst>
            <pc:docMk/>
            <pc:sldMk cId="2574803865" sldId="521"/>
            <ac:spMk id="54" creationId="{FFD3887D-244B-4EC4-9208-E304984C5D0F}"/>
          </ac:spMkLst>
        </pc:spChg>
        <pc:spChg chg="add del">
          <ac:chgData name="Williams, Erik" userId="487f5fc1-1759-487e-b040-e9fd7eac4300" providerId="ADAL" clId="{15A1E634-8380-4D36-B5ED-9BF87CAC0E2C}" dt="2024-04-02T17:43:18.690" v="2312" actId="26606"/>
          <ac:spMkLst>
            <pc:docMk/>
            <pc:sldMk cId="2574803865" sldId="521"/>
            <ac:spMk id="56" creationId="{97224C31-855E-4593-8A58-5B2B0CC4F537}"/>
          </ac:spMkLst>
        </pc:spChg>
        <pc:spChg chg="add del">
          <ac:chgData name="Williams, Erik" userId="487f5fc1-1759-487e-b040-e9fd7eac4300" providerId="ADAL" clId="{15A1E634-8380-4D36-B5ED-9BF87CAC0E2C}" dt="2024-04-02T17:43:59.920" v="2329" actId="26606"/>
          <ac:spMkLst>
            <pc:docMk/>
            <pc:sldMk cId="2574803865" sldId="521"/>
            <ac:spMk id="57" creationId="{657F69E0-C4B0-4BEC-A689-4F8D877F05D4}"/>
          </ac:spMkLst>
        </pc:spChg>
        <pc:spChg chg="add del">
          <ac:chgData name="Williams, Erik" userId="487f5fc1-1759-487e-b040-e9fd7eac4300" providerId="ADAL" clId="{15A1E634-8380-4D36-B5ED-9BF87CAC0E2C}" dt="2024-04-02T17:43:59.920" v="2329" actId="26606"/>
          <ac:spMkLst>
            <pc:docMk/>
            <pc:sldMk cId="2574803865" sldId="521"/>
            <ac:spMk id="58" creationId="{9F6380B4-6A1C-481E-8408-B4E6C75B9B81}"/>
          </ac:spMkLst>
        </pc:spChg>
        <pc:spChg chg="add del">
          <ac:chgData name="Williams, Erik" userId="487f5fc1-1759-487e-b040-e9fd7eac4300" providerId="ADAL" clId="{15A1E634-8380-4D36-B5ED-9BF87CAC0E2C}" dt="2024-04-02T17:43:18.690" v="2312" actId="26606"/>
          <ac:spMkLst>
            <pc:docMk/>
            <pc:sldMk cId="2574803865" sldId="521"/>
            <ac:spMk id="59" creationId="{498F8FF6-43B4-494A-AF8F-123A4983EDF7}"/>
          </ac:spMkLst>
        </pc:spChg>
        <pc:spChg chg="add del">
          <ac:chgData name="Williams, Erik" userId="487f5fc1-1759-487e-b040-e9fd7eac4300" providerId="ADAL" clId="{15A1E634-8380-4D36-B5ED-9BF87CAC0E2C}" dt="2024-04-02T17:43:18.690" v="2312" actId="26606"/>
          <ac:spMkLst>
            <pc:docMk/>
            <pc:sldMk cId="2574803865" sldId="521"/>
            <ac:spMk id="60" creationId="{2B06059C-C357-4011-82B9-9C0106301384}"/>
          </ac:spMkLst>
        </pc:spChg>
        <pc:spChg chg="add del">
          <ac:chgData name="Williams, Erik" userId="487f5fc1-1759-487e-b040-e9fd7eac4300" providerId="ADAL" clId="{15A1E634-8380-4D36-B5ED-9BF87CAC0E2C}" dt="2024-04-02T17:43:18.690" v="2312" actId="26606"/>
          <ac:spMkLst>
            <pc:docMk/>
            <pc:sldMk cId="2574803865" sldId="521"/>
            <ac:spMk id="61" creationId="{5AFEC601-A132-47EE-B0C2-B38ACD9FCE6F}"/>
          </ac:spMkLst>
        </pc:spChg>
        <pc:spChg chg="add del">
          <ac:chgData name="Williams, Erik" userId="487f5fc1-1759-487e-b040-e9fd7eac4300" providerId="ADAL" clId="{15A1E634-8380-4D36-B5ED-9BF87CAC0E2C}" dt="2024-04-02T17:43:18.690" v="2312" actId="26606"/>
          <ac:spMkLst>
            <pc:docMk/>
            <pc:sldMk cId="2574803865" sldId="521"/>
            <ac:spMk id="62" creationId="{279CAF82-0ECF-42BE-8F37-F71941E5D410}"/>
          </ac:spMkLst>
        </pc:spChg>
        <pc:spChg chg="add del">
          <ac:chgData name="Williams, Erik" userId="487f5fc1-1759-487e-b040-e9fd7eac4300" providerId="ADAL" clId="{15A1E634-8380-4D36-B5ED-9BF87CAC0E2C}" dt="2024-04-02T17:43:18.690" v="2312" actId="26606"/>
          <ac:spMkLst>
            <pc:docMk/>
            <pc:sldMk cId="2574803865" sldId="521"/>
            <ac:spMk id="63" creationId="{218E095B-4870-4AD5-9C41-C16D59523501}"/>
          </ac:spMkLst>
        </pc:spChg>
        <pc:spChg chg="add">
          <ac:chgData name="Williams, Erik" userId="487f5fc1-1759-487e-b040-e9fd7eac4300" providerId="ADAL" clId="{15A1E634-8380-4D36-B5ED-9BF87CAC0E2C}" dt="2024-04-02T17:43:59.934" v="2330" actId="26606"/>
          <ac:spMkLst>
            <pc:docMk/>
            <pc:sldMk cId="2574803865" sldId="521"/>
            <ac:spMk id="64" creationId="{9B7AD9F6-8CE7-4299-8FC6-328F4DCD3FF9}"/>
          </ac:spMkLst>
        </pc:spChg>
        <pc:spChg chg="add">
          <ac:chgData name="Williams, Erik" userId="487f5fc1-1759-487e-b040-e9fd7eac4300" providerId="ADAL" clId="{15A1E634-8380-4D36-B5ED-9BF87CAC0E2C}" dt="2024-04-02T17:43:59.934" v="2330" actId="26606"/>
          <ac:spMkLst>
            <pc:docMk/>
            <pc:sldMk cId="2574803865" sldId="521"/>
            <ac:spMk id="65" creationId="{F49775AF-8896-43EE-92C6-83497D6DC56F}"/>
          </ac:spMkLst>
        </pc:spChg>
        <pc:spChg chg="add del">
          <ac:chgData name="Williams, Erik" userId="487f5fc1-1759-487e-b040-e9fd7eac4300" providerId="ADAL" clId="{15A1E634-8380-4D36-B5ED-9BF87CAC0E2C}" dt="2024-04-02T17:43:18.690" v="2312" actId="26606"/>
          <ac:spMkLst>
            <pc:docMk/>
            <pc:sldMk cId="2574803865" sldId="521"/>
            <ac:spMk id="68" creationId="{033BC44A-0661-43B4-9C14-FD5963C226AE}"/>
          </ac:spMkLst>
        </pc:spChg>
        <pc:spChg chg="add del">
          <ac:chgData name="Williams, Erik" userId="487f5fc1-1759-487e-b040-e9fd7eac4300" providerId="ADAL" clId="{15A1E634-8380-4D36-B5ED-9BF87CAC0E2C}" dt="2024-04-02T17:43:23.205" v="2316" actId="26606"/>
          <ac:spMkLst>
            <pc:docMk/>
            <pc:sldMk cId="2574803865" sldId="521"/>
            <ac:spMk id="71" creationId="{8870DEF6-46A2-D4F8-8BE6-91165D93ECC4}"/>
          </ac:spMkLst>
        </pc:spChg>
        <pc:spChg chg="add del">
          <ac:chgData name="Williams, Erik" userId="487f5fc1-1759-487e-b040-e9fd7eac4300" providerId="ADAL" clId="{15A1E634-8380-4D36-B5ED-9BF87CAC0E2C}" dt="2024-04-02T17:43:34.318" v="2318" actId="26606"/>
          <ac:spMkLst>
            <pc:docMk/>
            <pc:sldMk cId="2574803865" sldId="521"/>
            <ac:spMk id="74" creationId="{D278ADA9-6383-4BDD-80D2-8899A402687B}"/>
          </ac:spMkLst>
        </pc:spChg>
        <pc:spChg chg="add del">
          <ac:chgData name="Williams, Erik" userId="487f5fc1-1759-487e-b040-e9fd7eac4300" providerId="ADAL" clId="{15A1E634-8380-4D36-B5ED-9BF87CAC0E2C}" dt="2024-04-02T17:43:34.318" v="2318" actId="26606"/>
          <ac:spMkLst>
            <pc:docMk/>
            <pc:sldMk cId="2574803865" sldId="521"/>
            <ac:spMk id="75" creationId="{484B7147-B0F6-40ED-B5A2-FF72BC8198B6}"/>
          </ac:spMkLst>
        </pc:spChg>
        <pc:spChg chg="add del">
          <ac:chgData name="Williams, Erik" userId="487f5fc1-1759-487e-b040-e9fd7eac4300" providerId="ADAL" clId="{15A1E634-8380-4D36-B5ED-9BF87CAC0E2C}" dt="2024-04-02T17:43:34.318" v="2318" actId="26606"/>
          <ac:spMkLst>
            <pc:docMk/>
            <pc:sldMk cId="2574803865" sldId="521"/>
            <ac:spMk id="76" creationId="{B36D2DE0-0628-4A9A-A59D-7BA8B5EB3022}"/>
          </ac:spMkLst>
        </pc:spChg>
        <pc:spChg chg="add del">
          <ac:chgData name="Williams, Erik" userId="487f5fc1-1759-487e-b040-e9fd7eac4300" providerId="ADAL" clId="{15A1E634-8380-4D36-B5ED-9BF87CAC0E2C}" dt="2024-04-02T17:43:34.318" v="2318" actId="26606"/>
          <ac:spMkLst>
            <pc:docMk/>
            <pc:sldMk cId="2574803865" sldId="521"/>
            <ac:spMk id="77" creationId="{48E405C9-94BE-41DA-928C-DEC9A8550E9F}"/>
          </ac:spMkLst>
        </pc:spChg>
        <pc:spChg chg="add del">
          <ac:chgData name="Williams, Erik" userId="487f5fc1-1759-487e-b040-e9fd7eac4300" providerId="ADAL" clId="{15A1E634-8380-4D36-B5ED-9BF87CAC0E2C}" dt="2024-04-02T17:43:34.318" v="2318" actId="26606"/>
          <ac:spMkLst>
            <pc:docMk/>
            <pc:sldMk cId="2574803865" sldId="521"/>
            <ac:spMk id="78" creationId="{D2091A72-D5BB-42AC-8FD3-F7747D90861E}"/>
          </ac:spMkLst>
        </pc:spChg>
        <pc:spChg chg="add del">
          <ac:chgData name="Williams, Erik" userId="487f5fc1-1759-487e-b040-e9fd7eac4300" providerId="ADAL" clId="{15A1E634-8380-4D36-B5ED-9BF87CAC0E2C}" dt="2024-04-02T17:43:34.318" v="2318" actId="26606"/>
          <ac:spMkLst>
            <pc:docMk/>
            <pc:sldMk cId="2574803865" sldId="521"/>
            <ac:spMk id="79" creationId="{6ED12BFC-A737-46AF-8411-481112D54B0C}"/>
          </ac:spMkLst>
        </pc:spChg>
        <pc:grpChg chg="add del">
          <ac:chgData name="Williams, Erik" userId="487f5fc1-1759-487e-b040-e9fd7eac4300" providerId="ADAL" clId="{15A1E634-8380-4D36-B5ED-9BF87CAC0E2C}" dt="2024-04-02T17:43:18.690" v="2312" actId="26606"/>
          <ac:grpSpMkLst>
            <pc:docMk/>
            <pc:sldMk cId="2574803865" sldId="521"/>
            <ac:grpSpMk id="43" creationId="{FB9739EB-7F66-433D-841F-AB3CD18700B7}"/>
          </ac:grpSpMkLst>
        </pc:grpChg>
        <pc:grpChg chg="add del">
          <ac:chgData name="Williams, Erik" userId="487f5fc1-1759-487e-b040-e9fd7eac4300" providerId="ADAL" clId="{15A1E634-8380-4D36-B5ED-9BF87CAC0E2C}" dt="2024-04-02T17:43:18.690" v="2312" actId="26606"/>
          <ac:grpSpMkLst>
            <pc:docMk/>
            <pc:sldMk cId="2574803865" sldId="521"/>
            <ac:grpSpMk id="55" creationId="{042BC7E5-76DB-4826-8C07-4A49B6353F76}"/>
          </ac:grpSpMkLst>
        </pc:grpChg>
        <pc:picChg chg="add del mod ord">
          <ac:chgData name="Williams, Erik" userId="487f5fc1-1759-487e-b040-e9fd7eac4300" providerId="ADAL" clId="{15A1E634-8380-4D36-B5ED-9BF87CAC0E2C}" dt="2024-04-02T17:42:52.613" v="2296" actId="478"/>
          <ac:picMkLst>
            <pc:docMk/>
            <pc:sldMk cId="2574803865" sldId="521"/>
            <ac:picMk id="5" creationId="{7053E4A8-0B80-C511-C73D-EAFD7F48CE4F}"/>
          </ac:picMkLst>
        </pc:picChg>
        <pc:picChg chg="add mod ord">
          <ac:chgData name="Williams, Erik" userId="487f5fc1-1759-487e-b040-e9fd7eac4300" providerId="ADAL" clId="{15A1E634-8380-4D36-B5ED-9BF87CAC0E2C}" dt="2024-04-02T17:43:59.934" v="2330" actId="26606"/>
          <ac:picMkLst>
            <pc:docMk/>
            <pc:sldMk cId="2574803865" sldId="521"/>
            <ac:picMk id="8" creationId="{76434211-CC1C-6B20-DB96-788BC5E56918}"/>
          </ac:picMkLst>
        </pc:picChg>
        <pc:picChg chg="add del">
          <ac:chgData name="Williams, Erik" userId="487f5fc1-1759-487e-b040-e9fd7eac4300" providerId="ADAL" clId="{15A1E634-8380-4D36-B5ED-9BF87CAC0E2C}" dt="2024-04-02T17:43:06.823" v="2304" actId="26606"/>
          <ac:picMkLst>
            <pc:docMk/>
            <pc:sldMk cId="2574803865" sldId="521"/>
            <ac:picMk id="44" creationId="{A4D2E79D-BA96-8D71-6A16-7435F14180F3}"/>
          </ac:picMkLst>
        </pc:picChg>
        <pc:picChg chg="add del">
          <ac:chgData name="Williams, Erik" userId="487f5fc1-1759-487e-b040-e9fd7eac4300" providerId="ADAL" clId="{15A1E634-8380-4D36-B5ED-9BF87CAC0E2C}" dt="2024-04-02T17:43:08.473" v="2306" actId="26606"/>
          <ac:picMkLst>
            <pc:docMk/>
            <pc:sldMk cId="2574803865" sldId="521"/>
            <ac:picMk id="47" creationId="{77340C7B-BFA9-132D-4557-77B9AD192EFF}"/>
          </ac:picMkLst>
        </pc:picChg>
        <pc:picChg chg="add del">
          <ac:chgData name="Williams, Erik" userId="487f5fc1-1759-487e-b040-e9fd7eac4300" providerId="ADAL" clId="{15A1E634-8380-4D36-B5ED-9BF87CAC0E2C}" dt="2024-04-02T17:43:15.555" v="2310" actId="26606"/>
          <ac:picMkLst>
            <pc:docMk/>
            <pc:sldMk cId="2574803865" sldId="521"/>
            <ac:picMk id="51" creationId="{936B3456-846A-C022-CA54-61E5D7DDB93D}"/>
          </ac:picMkLst>
        </pc:picChg>
        <pc:picChg chg="add del">
          <ac:chgData name="Williams, Erik" userId="487f5fc1-1759-487e-b040-e9fd7eac4300" providerId="ADAL" clId="{15A1E634-8380-4D36-B5ED-9BF87CAC0E2C}" dt="2024-04-02T17:43:23.205" v="2316" actId="26606"/>
          <ac:picMkLst>
            <pc:docMk/>
            <pc:sldMk cId="2574803865" sldId="521"/>
            <ac:picMk id="70" creationId="{5E302E23-E321-6273-A0E7-FBEDF8245DED}"/>
          </ac:picMkLst>
        </pc:picChg>
        <pc:cxnChg chg="add del">
          <ac:chgData name="Williams, Erik" userId="487f5fc1-1759-487e-b040-e9fd7eac4300" providerId="ADAL" clId="{15A1E634-8380-4D36-B5ED-9BF87CAC0E2C}" dt="2024-04-02T17:43:23.205" v="2316" actId="26606"/>
          <ac:cxnSpMkLst>
            <pc:docMk/>
            <pc:sldMk cId="2574803865" sldId="521"/>
            <ac:cxnSpMk id="72" creationId="{522632D6-DED9-FDEC-FD9F-09FF0A4544CC}"/>
          </ac:cxnSpMkLst>
        </pc:cxnChg>
      </pc:sldChg>
      <pc:sldChg chg="modSp add mod ord">
        <pc:chgData name="Williams, Erik" userId="487f5fc1-1759-487e-b040-e9fd7eac4300" providerId="ADAL" clId="{15A1E634-8380-4D36-B5ED-9BF87CAC0E2C}" dt="2024-04-02T17:44:20.544" v="2363" actId="20577"/>
        <pc:sldMkLst>
          <pc:docMk/>
          <pc:sldMk cId="3464687371" sldId="522"/>
        </pc:sldMkLst>
        <pc:spChg chg="mod">
          <ac:chgData name="Williams, Erik" userId="487f5fc1-1759-487e-b040-e9fd7eac4300" providerId="ADAL" clId="{15A1E634-8380-4D36-B5ED-9BF87CAC0E2C}" dt="2024-04-02T17:44:20.544" v="2363" actId="20577"/>
          <ac:spMkLst>
            <pc:docMk/>
            <pc:sldMk cId="3464687371" sldId="522"/>
            <ac:spMk id="2" creationId="{00000000-0000-0000-0000-000000000000}"/>
          </ac:spMkLst>
        </pc:spChg>
      </pc:sldChg>
      <pc:sldChg chg="new del">
        <pc:chgData name="Williams, Erik" userId="487f5fc1-1759-487e-b040-e9fd7eac4300" providerId="ADAL" clId="{15A1E634-8380-4D36-B5ED-9BF87CAC0E2C}" dt="2024-04-03T14:56:19.023" v="3195" actId="47"/>
        <pc:sldMkLst>
          <pc:docMk/>
          <pc:sldMk cId="1248484283" sldId="523"/>
        </pc:sldMkLst>
      </pc:sldChg>
      <pc:sldChg chg="new del">
        <pc:chgData name="Williams, Erik" userId="487f5fc1-1759-487e-b040-e9fd7eac4300" providerId="ADAL" clId="{15A1E634-8380-4D36-B5ED-9BF87CAC0E2C}" dt="2024-04-03T14:56:19.023" v="3195" actId="47"/>
        <pc:sldMkLst>
          <pc:docMk/>
          <pc:sldMk cId="2122940565" sldId="524"/>
        </pc:sldMkLst>
      </pc:sldChg>
      <pc:sldChg chg="new del">
        <pc:chgData name="Williams, Erik" userId="487f5fc1-1759-487e-b040-e9fd7eac4300" providerId="ADAL" clId="{15A1E634-8380-4D36-B5ED-9BF87CAC0E2C}" dt="2024-04-03T14:56:19.023" v="3195" actId="47"/>
        <pc:sldMkLst>
          <pc:docMk/>
          <pc:sldMk cId="2444222663" sldId="525"/>
        </pc:sldMkLst>
      </pc:sldChg>
      <pc:sldChg chg="new del">
        <pc:chgData name="Williams, Erik" userId="487f5fc1-1759-487e-b040-e9fd7eac4300" providerId="ADAL" clId="{15A1E634-8380-4D36-B5ED-9BF87CAC0E2C}" dt="2024-04-03T14:56:19.023" v="3195" actId="47"/>
        <pc:sldMkLst>
          <pc:docMk/>
          <pc:sldMk cId="1388052087" sldId="526"/>
        </pc:sldMkLst>
      </pc:sldChg>
      <pc:sldChg chg="new del">
        <pc:chgData name="Williams, Erik" userId="487f5fc1-1759-487e-b040-e9fd7eac4300" providerId="ADAL" clId="{15A1E634-8380-4D36-B5ED-9BF87CAC0E2C}" dt="2024-04-03T14:56:19.023" v="3195" actId="47"/>
        <pc:sldMkLst>
          <pc:docMk/>
          <pc:sldMk cId="3692920611" sldId="527"/>
        </pc:sldMkLst>
      </pc:sldChg>
      <pc:sldChg chg="new del">
        <pc:chgData name="Williams, Erik" userId="487f5fc1-1759-487e-b040-e9fd7eac4300" providerId="ADAL" clId="{15A1E634-8380-4D36-B5ED-9BF87CAC0E2C}" dt="2024-04-03T14:56:19.023" v="3195" actId="47"/>
        <pc:sldMkLst>
          <pc:docMk/>
          <pc:sldMk cId="1461088630" sldId="528"/>
        </pc:sldMkLst>
      </pc:sldChg>
      <pc:sldChg chg="new del">
        <pc:chgData name="Williams, Erik" userId="487f5fc1-1759-487e-b040-e9fd7eac4300" providerId="ADAL" clId="{15A1E634-8380-4D36-B5ED-9BF87CAC0E2C}" dt="2024-04-03T14:56:19.023" v="3195" actId="47"/>
        <pc:sldMkLst>
          <pc:docMk/>
          <pc:sldMk cId="2626891997" sldId="529"/>
        </pc:sldMkLst>
      </pc:sldChg>
      <pc:sldChg chg="new del">
        <pc:chgData name="Williams, Erik" userId="487f5fc1-1759-487e-b040-e9fd7eac4300" providerId="ADAL" clId="{15A1E634-8380-4D36-B5ED-9BF87CAC0E2C}" dt="2024-04-03T14:56:19.023" v="3195" actId="47"/>
        <pc:sldMkLst>
          <pc:docMk/>
          <pc:sldMk cId="174806071" sldId="530"/>
        </pc:sldMkLst>
      </pc:sldChg>
      <pc:sldChg chg="new del">
        <pc:chgData name="Williams, Erik" userId="487f5fc1-1759-487e-b040-e9fd7eac4300" providerId="ADAL" clId="{15A1E634-8380-4D36-B5ED-9BF87CAC0E2C}" dt="2024-04-03T14:56:19.023" v="3195" actId="47"/>
        <pc:sldMkLst>
          <pc:docMk/>
          <pc:sldMk cId="706721483" sldId="531"/>
        </pc:sldMkLst>
      </pc:sldChg>
      <pc:sldChg chg="new del">
        <pc:chgData name="Williams, Erik" userId="487f5fc1-1759-487e-b040-e9fd7eac4300" providerId="ADAL" clId="{15A1E634-8380-4D36-B5ED-9BF87CAC0E2C}" dt="2024-04-03T14:56:19.023" v="3195" actId="47"/>
        <pc:sldMkLst>
          <pc:docMk/>
          <pc:sldMk cId="2588573345" sldId="532"/>
        </pc:sldMkLst>
      </pc:sldChg>
      <pc:sldChg chg="new del">
        <pc:chgData name="Williams, Erik" userId="487f5fc1-1759-487e-b040-e9fd7eac4300" providerId="ADAL" clId="{15A1E634-8380-4D36-B5ED-9BF87CAC0E2C}" dt="2024-04-03T14:56:19.023" v="3195" actId="47"/>
        <pc:sldMkLst>
          <pc:docMk/>
          <pc:sldMk cId="2937271467" sldId="533"/>
        </pc:sldMkLst>
      </pc:sldChg>
      <pc:sldChg chg="new del">
        <pc:chgData name="Williams, Erik" userId="487f5fc1-1759-487e-b040-e9fd7eac4300" providerId="ADAL" clId="{15A1E634-8380-4D36-B5ED-9BF87CAC0E2C}" dt="2024-04-03T14:56:19.023" v="3195" actId="47"/>
        <pc:sldMkLst>
          <pc:docMk/>
          <pc:sldMk cId="1887660667" sldId="534"/>
        </pc:sldMkLst>
      </pc:sldChg>
      <pc:sldChg chg="new del">
        <pc:chgData name="Williams, Erik" userId="487f5fc1-1759-487e-b040-e9fd7eac4300" providerId="ADAL" clId="{15A1E634-8380-4D36-B5ED-9BF87CAC0E2C}" dt="2024-04-03T14:56:19.023" v="3195" actId="47"/>
        <pc:sldMkLst>
          <pc:docMk/>
          <pc:sldMk cId="2889484430" sldId="535"/>
        </pc:sldMkLst>
      </pc:sldChg>
      <pc:sldChg chg="new del">
        <pc:chgData name="Williams, Erik" userId="487f5fc1-1759-487e-b040-e9fd7eac4300" providerId="ADAL" clId="{15A1E634-8380-4D36-B5ED-9BF87CAC0E2C}" dt="2024-04-03T14:56:19.023" v="3195" actId="47"/>
        <pc:sldMkLst>
          <pc:docMk/>
          <pc:sldMk cId="3975112795" sldId="536"/>
        </pc:sldMkLst>
      </pc:sldChg>
      <pc:sldChg chg="new del">
        <pc:chgData name="Williams, Erik" userId="487f5fc1-1759-487e-b040-e9fd7eac4300" providerId="ADAL" clId="{15A1E634-8380-4D36-B5ED-9BF87CAC0E2C}" dt="2024-04-03T14:56:19.023" v="3195" actId="47"/>
        <pc:sldMkLst>
          <pc:docMk/>
          <pc:sldMk cId="3821961451" sldId="537"/>
        </pc:sldMkLst>
      </pc:sldChg>
      <pc:sldChg chg="new del">
        <pc:chgData name="Williams, Erik" userId="487f5fc1-1759-487e-b040-e9fd7eac4300" providerId="ADAL" clId="{15A1E634-8380-4D36-B5ED-9BF87CAC0E2C}" dt="2024-04-03T14:56:19.023" v="3195" actId="47"/>
        <pc:sldMkLst>
          <pc:docMk/>
          <pc:sldMk cId="4193902006" sldId="538"/>
        </pc:sldMkLst>
      </pc:sldChg>
      <pc:sldChg chg="new del">
        <pc:chgData name="Williams, Erik" userId="487f5fc1-1759-487e-b040-e9fd7eac4300" providerId="ADAL" clId="{15A1E634-8380-4D36-B5ED-9BF87CAC0E2C}" dt="2024-04-03T14:56:19.023" v="3195" actId="47"/>
        <pc:sldMkLst>
          <pc:docMk/>
          <pc:sldMk cId="759850025" sldId="539"/>
        </pc:sldMkLst>
      </pc:sldChg>
      <pc:sldChg chg="new del">
        <pc:chgData name="Williams, Erik" userId="487f5fc1-1759-487e-b040-e9fd7eac4300" providerId="ADAL" clId="{15A1E634-8380-4D36-B5ED-9BF87CAC0E2C}" dt="2024-04-03T14:56:19.023" v="3195" actId="47"/>
        <pc:sldMkLst>
          <pc:docMk/>
          <pc:sldMk cId="4207059045" sldId="540"/>
        </pc:sldMkLst>
      </pc:sldChg>
      <pc:sldChg chg="new del">
        <pc:chgData name="Williams, Erik" userId="487f5fc1-1759-487e-b040-e9fd7eac4300" providerId="ADAL" clId="{15A1E634-8380-4D36-B5ED-9BF87CAC0E2C}" dt="2024-04-03T14:56:19.023" v="3195" actId="47"/>
        <pc:sldMkLst>
          <pc:docMk/>
          <pc:sldMk cId="3819385630" sldId="541"/>
        </pc:sldMkLst>
      </pc:sldChg>
      <pc:sldChg chg="new del">
        <pc:chgData name="Williams, Erik" userId="487f5fc1-1759-487e-b040-e9fd7eac4300" providerId="ADAL" clId="{15A1E634-8380-4D36-B5ED-9BF87CAC0E2C}" dt="2024-04-03T14:56:19.023" v="3195" actId="47"/>
        <pc:sldMkLst>
          <pc:docMk/>
          <pc:sldMk cId="153643153" sldId="542"/>
        </pc:sldMkLst>
      </pc:sldChg>
      <pc:sldChg chg="new del">
        <pc:chgData name="Williams, Erik" userId="487f5fc1-1759-487e-b040-e9fd7eac4300" providerId="ADAL" clId="{15A1E634-8380-4D36-B5ED-9BF87CAC0E2C}" dt="2024-04-03T14:56:19.023" v="3195" actId="47"/>
        <pc:sldMkLst>
          <pc:docMk/>
          <pc:sldMk cId="2967818009" sldId="543"/>
        </pc:sldMkLst>
      </pc:sldChg>
      <pc:sldChg chg="new del">
        <pc:chgData name="Williams, Erik" userId="487f5fc1-1759-487e-b040-e9fd7eac4300" providerId="ADAL" clId="{15A1E634-8380-4D36-B5ED-9BF87CAC0E2C}" dt="2024-04-03T14:56:19.023" v="3195" actId="47"/>
        <pc:sldMkLst>
          <pc:docMk/>
          <pc:sldMk cId="499562594" sldId="544"/>
        </pc:sldMkLst>
      </pc:sldChg>
      <pc:sldChg chg="new del">
        <pc:chgData name="Williams, Erik" userId="487f5fc1-1759-487e-b040-e9fd7eac4300" providerId="ADAL" clId="{15A1E634-8380-4D36-B5ED-9BF87CAC0E2C}" dt="2024-04-03T14:56:19.023" v="3195" actId="47"/>
        <pc:sldMkLst>
          <pc:docMk/>
          <pc:sldMk cId="604011058" sldId="545"/>
        </pc:sldMkLst>
      </pc:sldChg>
      <pc:sldChg chg="new del">
        <pc:chgData name="Williams, Erik" userId="487f5fc1-1759-487e-b040-e9fd7eac4300" providerId="ADAL" clId="{15A1E634-8380-4D36-B5ED-9BF87CAC0E2C}" dt="2024-04-03T14:56:19.023" v="3195" actId="47"/>
        <pc:sldMkLst>
          <pc:docMk/>
          <pc:sldMk cId="2327926618" sldId="546"/>
        </pc:sldMkLst>
      </pc:sldChg>
      <pc:sldChg chg="new del">
        <pc:chgData name="Williams, Erik" userId="487f5fc1-1759-487e-b040-e9fd7eac4300" providerId="ADAL" clId="{15A1E634-8380-4D36-B5ED-9BF87CAC0E2C}" dt="2024-04-03T14:56:19.023" v="3195" actId="47"/>
        <pc:sldMkLst>
          <pc:docMk/>
          <pc:sldMk cId="4058972909" sldId="547"/>
        </pc:sldMkLst>
      </pc:sldChg>
      <pc:sldChg chg="new del">
        <pc:chgData name="Williams, Erik" userId="487f5fc1-1759-487e-b040-e9fd7eac4300" providerId="ADAL" clId="{15A1E634-8380-4D36-B5ED-9BF87CAC0E2C}" dt="2024-04-03T14:56:19.023" v="3195" actId="47"/>
        <pc:sldMkLst>
          <pc:docMk/>
          <pc:sldMk cId="1727324406" sldId="548"/>
        </pc:sldMkLst>
      </pc:sldChg>
      <pc:sldChg chg="new del">
        <pc:chgData name="Williams, Erik" userId="487f5fc1-1759-487e-b040-e9fd7eac4300" providerId="ADAL" clId="{15A1E634-8380-4D36-B5ED-9BF87CAC0E2C}" dt="2024-04-03T14:56:19.023" v="3195" actId="47"/>
        <pc:sldMkLst>
          <pc:docMk/>
          <pc:sldMk cId="1221116519" sldId="549"/>
        </pc:sldMkLst>
      </pc:sldChg>
      <pc:sldChg chg="new del">
        <pc:chgData name="Williams, Erik" userId="487f5fc1-1759-487e-b040-e9fd7eac4300" providerId="ADAL" clId="{15A1E634-8380-4D36-B5ED-9BF87CAC0E2C}" dt="2024-04-03T14:56:19.023" v="3195" actId="47"/>
        <pc:sldMkLst>
          <pc:docMk/>
          <pc:sldMk cId="2650554860" sldId="550"/>
        </pc:sldMkLst>
      </pc:sldChg>
      <pc:sldChg chg="new del">
        <pc:chgData name="Williams, Erik" userId="487f5fc1-1759-487e-b040-e9fd7eac4300" providerId="ADAL" clId="{15A1E634-8380-4D36-B5ED-9BF87CAC0E2C}" dt="2024-04-03T14:56:19.023" v="3195" actId="47"/>
        <pc:sldMkLst>
          <pc:docMk/>
          <pc:sldMk cId="3182293937" sldId="551"/>
        </pc:sldMkLst>
      </pc:sldChg>
      <pc:sldChg chg="new del">
        <pc:chgData name="Williams, Erik" userId="487f5fc1-1759-487e-b040-e9fd7eac4300" providerId="ADAL" clId="{15A1E634-8380-4D36-B5ED-9BF87CAC0E2C}" dt="2024-04-03T14:56:19.023" v="3195" actId="47"/>
        <pc:sldMkLst>
          <pc:docMk/>
          <pc:sldMk cId="1591068152" sldId="552"/>
        </pc:sldMkLst>
      </pc:sldChg>
      <pc:sldChg chg="new del">
        <pc:chgData name="Williams, Erik" userId="487f5fc1-1759-487e-b040-e9fd7eac4300" providerId="ADAL" clId="{15A1E634-8380-4D36-B5ED-9BF87CAC0E2C}" dt="2024-04-03T14:56:19.023" v="3195" actId="47"/>
        <pc:sldMkLst>
          <pc:docMk/>
          <pc:sldMk cId="3290705057" sldId="553"/>
        </pc:sldMkLst>
      </pc:sldChg>
      <pc:sldChg chg="new del">
        <pc:chgData name="Williams, Erik" userId="487f5fc1-1759-487e-b040-e9fd7eac4300" providerId="ADAL" clId="{15A1E634-8380-4D36-B5ED-9BF87CAC0E2C}" dt="2024-04-03T14:56:19.023" v="3195" actId="47"/>
        <pc:sldMkLst>
          <pc:docMk/>
          <pc:sldMk cId="3837620664" sldId="554"/>
        </pc:sldMkLst>
      </pc:sldChg>
      <pc:sldChg chg="new del">
        <pc:chgData name="Williams, Erik" userId="487f5fc1-1759-487e-b040-e9fd7eac4300" providerId="ADAL" clId="{15A1E634-8380-4D36-B5ED-9BF87CAC0E2C}" dt="2024-04-03T14:56:19.023" v="3195" actId="47"/>
        <pc:sldMkLst>
          <pc:docMk/>
          <pc:sldMk cId="1719756865" sldId="555"/>
        </pc:sldMkLst>
      </pc:sldChg>
      <pc:sldChg chg="new del">
        <pc:chgData name="Williams, Erik" userId="487f5fc1-1759-487e-b040-e9fd7eac4300" providerId="ADAL" clId="{15A1E634-8380-4D36-B5ED-9BF87CAC0E2C}" dt="2024-04-03T14:56:19.023" v="3195" actId="47"/>
        <pc:sldMkLst>
          <pc:docMk/>
          <pc:sldMk cId="83882125" sldId="556"/>
        </pc:sldMkLst>
      </pc:sldChg>
      <pc:sldChg chg="new del">
        <pc:chgData name="Williams, Erik" userId="487f5fc1-1759-487e-b040-e9fd7eac4300" providerId="ADAL" clId="{15A1E634-8380-4D36-B5ED-9BF87CAC0E2C}" dt="2024-04-03T14:56:19.023" v="3195" actId="47"/>
        <pc:sldMkLst>
          <pc:docMk/>
          <pc:sldMk cId="2986787924" sldId="557"/>
        </pc:sldMkLst>
      </pc:sldChg>
      <pc:sldChg chg="new del">
        <pc:chgData name="Williams, Erik" userId="487f5fc1-1759-487e-b040-e9fd7eac4300" providerId="ADAL" clId="{15A1E634-8380-4D36-B5ED-9BF87CAC0E2C}" dt="2024-04-03T14:56:19.023" v="3195" actId="47"/>
        <pc:sldMkLst>
          <pc:docMk/>
          <pc:sldMk cId="1500602809" sldId="558"/>
        </pc:sldMkLst>
      </pc:sldChg>
      <pc:sldChg chg="new del">
        <pc:chgData name="Williams, Erik" userId="487f5fc1-1759-487e-b040-e9fd7eac4300" providerId="ADAL" clId="{15A1E634-8380-4D36-B5ED-9BF87CAC0E2C}" dt="2024-04-03T14:56:19.023" v="3195" actId="47"/>
        <pc:sldMkLst>
          <pc:docMk/>
          <pc:sldMk cId="2846437517" sldId="559"/>
        </pc:sldMkLst>
      </pc:sldChg>
      <pc:sldChg chg="new del">
        <pc:chgData name="Williams, Erik" userId="487f5fc1-1759-487e-b040-e9fd7eac4300" providerId="ADAL" clId="{15A1E634-8380-4D36-B5ED-9BF87CAC0E2C}" dt="2024-04-03T14:56:19.023" v="3195" actId="47"/>
        <pc:sldMkLst>
          <pc:docMk/>
          <pc:sldMk cId="2544485753" sldId="560"/>
        </pc:sldMkLst>
      </pc:sldChg>
      <pc:sldChg chg="new del">
        <pc:chgData name="Williams, Erik" userId="487f5fc1-1759-487e-b040-e9fd7eac4300" providerId="ADAL" clId="{15A1E634-8380-4D36-B5ED-9BF87CAC0E2C}" dt="2024-04-03T14:56:19.023" v="3195" actId="47"/>
        <pc:sldMkLst>
          <pc:docMk/>
          <pc:sldMk cId="3688195227" sldId="561"/>
        </pc:sldMkLst>
      </pc:sldChg>
      <pc:sldChg chg="new del">
        <pc:chgData name="Williams, Erik" userId="487f5fc1-1759-487e-b040-e9fd7eac4300" providerId="ADAL" clId="{15A1E634-8380-4D36-B5ED-9BF87CAC0E2C}" dt="2024-04-03T14:56:19.023" v="3195" actId="47"/>
        <pc:sldMkLst>
          <pc:docMk/>
          <pc:sldMk cId="2327629197" sldId="562"/>
        </pc:sldMkLst>
      </pc:sldChg>
      <pc:sldChg chg="new del">
        <pc:chgData name="Williams, Erik" userId="487f5fc1-1759-487e-b040-e9fd7eac4300" providerId="ADAL" clId="{15A1E634-8380-4D36-B5ED-9BF87CAC0E2C}" dt="2024-04-03T14:56:19.023" v="3195" actId="47"/>
        <pc:sldMkLst>
          <pc:docMk/>
          <pc:sldMk cId="4068969137" sldId="563"/>
        </pc:sldMkLst>
      </pc:sldChg>
      <pc:sldChg chg="new del">
        <pc:chgData name="Williams, Erik" userId="487f5fc1-1759-487e-b040-e9fd7eac4300" providerId="ADAL" clId="{15A1E634-8380-4D36-B5ED-9BF87CAC0E2C}" dt="2024-04-03T14:56:19.023" v="3195" actId="47"/>
        <pc:sldMkLst>
          <pc:docMk/>
          <pc:sldMk cId="2994008783" sldId="564"/>
        </pc:sldMkLst>
      </pc:sldChg>
      <pc:sldChg chg="new del">
        <pc:chgData name="Williams, Erik" userId="487f5fc1-1759-487e-b040-e9fd7eac4300" providerId="ADAL" clId="{15A1E634-8380-4D36-B5ED-9BF87CAC0E2C}" dt="2024-04-03T14:56:19.023" v="3195" actId="47"/>
        <pc:sldMkLst>
          <pc:docMk/>
          <pc:sldMk cId="4036092891" sldId="565"/>
        </pc:sldMkLst>
      </pc:sldChg>
      <pc:sldChg chg="new del">
        <pc:chgData name="Williams, Erik" userId="487f5fc1-1759-487e-b040-e9fd7eac4300" providerId="ADAL" clId="{15A1E634-8380-4D36-B5ED-9BF87CAC0E2C}" dt="2024-04-03T14:56:19.023" v="3195" actId="47"/>
        <pc:sldMkLst>
          <pc:docMk/>
          <pc:sldMk cId="4106112310" sldId="566"/>
        </pc:sldMkLst>
      </pc:sldChg>
      <pc:sldChg chg="new del">
        <pc:chgData name="Williams, Erik" userId="487f5fc1-1759-487e-b040-e9fd7eac4300" providerId="ADAL" clId="{15A1E634-8380-4D36-B5ED-9BF87CAC0E2C}" dt="2024-04-03T14:56:19.023" v="3195" actId="47"/>
        <pc:sldMkLst>
          <pc:docMk/>
          <pc:sldMk cId="2100189665" sldId="567"/>
        </pc:sldMkLst>
      </pc:sldChg>
      <pc:sldChg chg="new del">
        <pc:chgData name="Williams, Erik" userId="487f5fc1-1759-487e-b040-e9fd7eac4300" providerId="ADAL" clId="{15A1E634-8380-4D36-B5ED-9BF87CAC0E2C}" dt="2024-04-03T14:56:19.023" v="3195" actId="47"/>
        <pc:sldMkLst>
          <pc:docMk/>
          <pc:sldMk cId="4037508032" sldId="568"/>
        </pc:sldMkLst>
      </pc:sldChg>
      <pc:sldChg chg="new del">
        <pc:chgData name="Williams, Erik" userId="487f5fc1-1759-487e-b040-e9fd7eac4300" providerId="ADAL" clId="{15A1E634-8380-4D36-B5ED-9BF87CAC0E2C}" dt="2024-04-03T14:56:19.023" v="3195" actId="47"/>
        <pc:sldMkLst>
          <pc:docMk/>
          <pc:sldMk cId="159416793" sldId="569"/>
        </pc:sldMkLst>
      </pc:sldChg>
      <pc:sldChg chg="new del">
        <pc:chgData name="Williams, Erik" userId="487f5fc1-1759-487e-b040-e9fd7eac4300" providerId="ADAL" clId="{15A1E634-8380-4D36-B5ED-9BF87CAC0E2C}" dt="2024-04-03T14:56:19.023" v="3195" actId="47"/>
        <pc:sldMkLst>
          <pc:docMk/>
          <pc:sldMk cId="2492670231" sldId="570"/>
        </pc:sldMkLst>
      </pc:sldChg>
      <pc:sldChg chg="new del">
        <pc:chgData name="Williams, Erik" userId="487f5fc1-1759-487e-b040-e9fd7eac4300" providerId="ADAL" clId="{15A1E634-8380-4D36-B5ED-9BF87CAC0E2C}" dt="2024-04-03T14:56:19.023" v="3195" actId="47"/>
        <pc:sldMkLst>
          <pc:docMk/>
          <pc:sldMk cId="2216691899" sldId="571"/>
        </pc:sldMkLst>
      </pc:sldChg>
      <pc:sldChg chg="new del">
        <pc:chgData name="Williams, Erik" userId="487f5fc1-1759-487e-b040-e9fd7eac4300" providerId="ADAL" clId="{15A1E634-8380-4D36-B5ED-9BF87CAC0E2C}" dt="2024-04-03T14:56:19.023" v="3195" actId="47"/>
        <pc:sldMkLst>
          <pc:docMk/>
          <pc:sldMk cId="601379725" sldId="572"/>
        </pc:sldMkLst>
      </pc:sldChg>
      <pc:sldChg chg="new del">
        <pc:chgData name="Williams, Erik" userId="487f5fc1-1759-487e-b040-e9fd7eac4300" providerId="ADAL" clId="{15A1E634-8380-4D36-B5ED-9BF87CAC0E2C}" dt="2024-04-03T14:56:19.023" v="3195" actId="47"/>
        <pc:sldMkLst>
          <pc:docMk/>
          <pc:sldMk cId="682949701" sldId="573"/>
        </pc:sldMkLst>
      </pc:sldChg>
      <pc:sldChg chg="new del">
        <pc:chgData name="Williams, Erik" userId="487f5fc1-1759-487e-b040-e9fd7eac4300" providerId="ADAL" clId="{15A1E634-8380-4D36-B5ED-9BF87CAC0E2C}" dt="2024-04-03T14:56:19.023" v="3195" actId="47"/>
        <pc:sldMkLst>
          <pc:docMk/>
          <pc:sldMk cId="2379862819" sldId="574"/>
        </pc:sldMkLst>
      </pc:sldChg>
      <pc:sldChg chg="new del">
        <pc:chgData name="Williams, Erik" userId="487f5fc1-1759-487e-b040-e9fd7eac4300" providerId="ADAL" clId="{15A1E634-8380-4D36-B5ED-9BF87CAC0E2C}" dt="2024-04-03T14:56:19.023" v="3195" actId="47"/>
        <pc:sldMkLst>
          <pc:docMk/>
          <pc:sldMk cId="3676841155" sldId="575"/>
        </pc:sldMkLst>
      </pc:sldChg>
      <pc:sldChg chg="new del">
        <pc:chgData name="Williams, Erik" userId="487f5fc1-1759-487e-b040-e9fd7eac4300" providerId="ADAL" clId="{15A1E634-8380-4D36-B5ED-9BF87CAC0E2C}" dt="2024-04-03T14:56:19.023" v="3195" actId="47"/>
        <pc:sldMkLst>
          <pc:docMk/>
          <pc:sldMk cId="3662287496" sldId="576"/>
        </pc:sldMkLst>
      </pc:sldChg>
      <pc:sldChg chg="new del">
        <pc:chgData name="Williams, Erik" userId="487f5fc1-1759-487e-b040-e9fd7eac4300" providerId="ADAL" clId="{15A1E634-8380-4D36-B5ED-9BF87CAC0E2C}" dt="2024-04-03T14:56:19.023" v="3195" actId="47"/>
        <pc:sldMkLst>
          <pc:docMk/>
          <pc:sldMk cId="1106529497" sldId="577"/>
        </pc:sldMkLst>
      </pc:sldChg>
      <pc:sldChg chg="new del">
        <pc:chgData name="Williams, Erik" userId="487f5fc1-1759-487e-b040-e9fd7eac4300" providerId="ADAL" clId="{15A1E634-8380-4D36-B5ED-9BF87CAC0E2C}" dt="2024-04-03T14:56:19.023" v="3195" actId="47"/>
        <pc:sldMkLst>
          <pc:docMk/>
          <pc:sldMk cId="947523891" sldId="578"/>
        </pc:sldMkLst>
      </pc:sldChg>
      <pc:sldChg chg="new del">
        <pc:chgData name="Williams, Erik" userId="487f5fc1-1759-487e-b040-e9fd7eac4300" providerId="ADAL" clId="{15A1E634-8380-4D36-B5ED-9BF87CAC0E2C}" dt="2024-04-03T14:56:19.023" v="3195" actId="47"/>
        <pc:sldMkLst>
          <pc:docMk/>
          <pc:sldMk cId="3742260633" sldId="579"/>
        </pc:sldMkLst>
      </pc:sldChg>
      <pc:sldChg chg="new del">
        <pc:chgData name="Williams, Erik" userId="487f5fc1-1759-487e-b040-e9fd7eac4300" providerId="ADAL" clId="{15A1E634-8380-4D36-B5ED-9BF87CAC0E2C}" dt="2024-04-03T14:56:19.023" v="3195" actId="47"/>
        <pc:sldMkLst>
          <pc:docMk/>
          <pc:sldMk cId="4028210197" sldId="580"/>
        </pc:sldMkLst>
      </pc:sldChg>
      <pc:sldChg chg="new del">
        <pc:chgData name="Williams, Erik" userId="487f5fc1-1759-487e-b040-e9fd7eac4300" providerId="ADAL" clId="{15A1E634-8380-4D36-B5ED-9BF87CAC0E2C}" dt="2024-04-03T14:56:19.023" v="3195" actId="47"/>
        <pc:sldMkLst>
          <pc:docMk/>
          <pc:sldMk cId="1997500834" sldId="581"/>
        </pc:sldMkLst>
      </pc:sldChg>
      <pc:sldChg chg="new del">
        <pc:chgData name="Williams, Erik" userId="487f5fc1-1759-487e-b040-e9fd7eac4300" providerId="ADAL" clId="{15A1E634-8380-4D36-B5ED-9BF87CAC0E2C}" dt="2024-04-03T14:56:19.023" v="3195" actId="47"/>
        <pc:sldMkLst>
          <pc:docMk/>
          <pc:sldMk cId="1790368327" sldId="582"/>
        </pc:sldMkLst>
      </pc:sldChg>
      <pc:sldChg chg="new del">
        <pc:chgData name="Williams, Erik" userId="487f5fc1-1759-487e-b040-e9fd7eac4300" providerId="ADAL" clId="{15A1E634-8380-4D36-B5ED-9BF87CAC0E2C}" dt="2024-04-03T14:56:19.023" v="3195" actId="47"/>
        <pc:sldMkLst>
          <pc:docMk/>
          <pc:sldMk cId="2616463559" sldId="583"/>
        </pc:sldMkLst>
      </pc:sldChg>
      <pc:sldChg chg="new del">
        <pc:chgData name="Williams, Erik" userId="487f5fc1-1759-487e-b040-e9fd7eac4300" providerId="ADAL" clId="{15A1E634-8380-4D36-B5ED-9BF87CAC0E2C}" dt="2024-04-03T14:56:19.023" v="3195" actId="47"/>
        <pc:sldMkLst>
          <pc:docMk/>
          <pc:sldMk cId="3577945" sldId="584"/>
        </pc:sldMkLst>
      </pc:sldChg>
      <pc:sldChg chg="new del">
        <pc:chgData name="Williams, Erik" userId="487f5fc1-1759-487e-b040-e9fd7eac4300" providerId="ADAL" clId="{15A1E634-8380-4D36-B5ED-9BF87CAC0E2C}" dt="2024-04-03T14:56:19.023" v="3195" actId="47"/>
        <pc:sldMkLst>
          <pc:docMk/>
          <pc:sldMk cId="2736009548" sldId="585"/>
        </pc:sldMkLst>
      </pc:sldChg>
      <pc:sldChg chg="new del">
        <pc:chgData name="Williams, Erik" userId="487f5fc1-1759-487e-b040-e9fd7eac4300" providerId="ADAL" clId="{15A1E634-8380-4D36-B5ED-9BF87CAC0E2C}" dt="2024-04-03T14:56:19.023" v="3195" actId="47"/>
        <pc:sldMkLst>
          <pc:docMk/>
          <pc:sldMk cId="1603896318" sldId="586"/>
        </pc:sldMkLst>
      </pc:sldChg>
      <pc:sldChg chg="new del">
        <pc:chgData name="Williams, Erik" userId="487f5fc1-1759-487e-b040-e9fd7eac4300" providerId="ADAL" clId="{15A1E634-8380-4D36-B5ED-9BF87CAC0E2C}" dt="2024-04-03T14:56:19.023" v="3195" actId="47"/>
        <pc:sldMkLst>
          <pc:docMk/>
          <pc:sldMk cId="848544511" sldId="587"/>
        </pc:sldMkLst>
      </pc:sldChg>
      <pc:sldChg chg="new del">
        <pc:chgData name="Williams, Erik" userId="487f5fc1-1759-487e-b040-e9fd7eac4300" providerId="ADAL" clId="{15A1E634-8380-4D36-B5ED-9BF87CAC0E2C}" dt="2024-04-03T14:56:19.023" v="3195" actId="47"/>
        <pc:sldMkLst>
          <pc:docMk/>
          <pc:sldMk cId="4183116663" sldId="588"/>
        </pc:sldMkLst>
      </pc:sldChg>
      <pc:sldChg chg="new del">
        <pc:chgData name="Williams, Erik" userId="487f5fc1-1759-487e-b040-e9fd7eac4300" providerId="ADAL" clId="{15A1E634-8380-4D36-B5ED-9BF87CAC0E2C}" dt="2024-04-03T14:56:19.023" v="3195" actId="47"/>
        <pc:sldMkLst>
          <pc:docMk/>
          <pc:sldMk cId="826468289" sldId="589"/>
        </pc:sldMkLst>
      </pc:sldChg>
      <pc:sldChg chg="new del">
        <pc:chgData name="Williams, Erik" userId="487f5fc1-1759-487e-b040-e9fd7eac4300" providerId="ADAL" clId="{15A1E634-8380-4D36-B5ED-9BF87CAC0E2C}" dt="2024-04-03T14:56:19.023" v="3195" actId="47"/>
        <pc:sldMkLst>
          <pc:docMk/>
          <pc:sldMk cId="1319484648" sldId="590"/>
        </pc:sldMkLst>
      </pc:sldChg>
      <pc:sldChg chg="new del">
        <pc:chgData name="Williams, Erik" userId="487f5fc1-1759-487e-b040-e9fd7eac4300" providerId="ADAL" clId="{15A1E634-8380-4D36-B5ED-9BF87CAC0E2C}" dt="2024-04-03T14:56:19.023" v="3195" actId="47"/>
        <pc:sldMkLst>
          <pc:docMk/>
          <pc:sldMk cId="3659861755" sldId="591"/>
        </pc:sldMkLst>
      </pc:sldChg>
      <pc:sldChg chg="new del">
        <pc:chgData name="Williams, Erik" userId="487f5fc1-1759-487e-b040-e9fd7eac4300" providerId="ADAL" clId="{15A1E634-8380-4D36-B5ED-9BF87CAC0E2C}" dt="2024-04-03T14:56:19.023" v="3195" actId="47"/>
        <pc:sldMkLst>
          <pc:docMk/>
          <pc:sldMk cId="2620296508" sldId="592"/>
        </pc:sldMkLst>
      </pc:sldChg>
      <pc:sldChg chg="new del">
        <pc:chgData name="Williams, Erik" userId="487f5fc1-1759-487e-b040-e9fd7eac4300" providerId="ADAL" clId="{15A1E634-8380-4D36-B5ED-9BF87CAC0E2C}" dt="2024-04-03T14:56:19.023" v="3195" actId="47"/>
        <pc:sldMkLst>
          <pc:docMk/>
          <pc:sldMk cId="4010986883" sldId="593"/>
        </pc:sldMkLst>
      </pc:sldChg>
      <pc:sldChg chg="new del">
        <pc:chgData name="Williams, Erik" userId="487f5fc1-1759-487e-b040-e9fd7eac4300" providerId="ADAL" clId="{15A1E634-8380-4D36-B5ED-9BF87CAC0E2C}" dt="2024-04-03T14:56:19.023" v="3195" actId="47"/>
        <pc:sldMkLst>
          <pc:docMk/>
          <pc:sldMk cId="3270761113" sldId="594"/>
        </pc:sldMkLst>
      </pc:sldChg>
      <pc:sldChg chg="new del">
        <pc:chgData name="Williams, Erik" userId="487f5fc1-1759-487e-b040-e9fd7eac4300" providerId="ADAL" clId="{15A1E634-8380-4D36-B5ED-9BF87CAC0E2C}" dt="2024-04-03T14:56:19.023" v="3195" actId="47"/>
        <pc:sldMkLst>
          <pc:docMk/>
          <pc:sldMk cId="58559393" sldId="595"/>
        </pc:sldMkLst>
      </pc:sldChg>
      <pc:sldChg chg="new del">
        <pc:chgData name="Williams, Erik" userId="487f5fc1-1759-487e-b040-e9fd7eac4300" providerId="ADAL" clId="{15A1E634-8380-4D36-B5ED-9BF87CAC0E2C}" dt="2024-04-03T14:56:19.023" v="3195" actId="47"/>
        <pc:sldMkLst>
          <pc:docMk/>
          <pc:sldMk cId="3948609832" sldId="596"/>
        </pc:sldMkLst>
      </pc:sldChg>
      <pc:sldChg chg="new del">
        <pc:chgData name="Williams, Erik" userId="487f5fc1-1759-487e-b040-e9fd7eac4300" providerId="ADAL" clId="{15A1E634-8380-4D36-B5ED-9BF87CAC0E2C}" dt="2024-04-03T14:56:19.023" v="3195" actId="47"/>
        <pc:sldMkLst>
          <pc:docMk/>
          <pc:sldMk cId="2285443433" sldId="597"/>
        </pc:sldMkLst>
      </pc:sldChg>
      <pc:sldChg chg="new del">
        <pc:chgData name="Williams, Erik" userId="487f5fc1-1759-487e-b040-e9fd7eac4300" providerId="ADAL" clId="{15A1E634-8380-4D36-B5ED-9BF87CAC0E2C}" dt="2024-04-03T14:56:19.023" v="3195" actId="47"/>
        <pc:sldMkLst>
          <pc:docMk/>
          <pc:sldMk cId="2242946683" sldId="598"/>
        </pc:sldMkLst>
      </pc:sldChg>
      <pc:sldChg chg="new del">
        <pc:chgData name="Williams, Erik" userId="487f5fc1-1759-487e-b040-e9fd7eac4300" providerId="ADAL" clId="{15A1E634-8380-4D36-B5ED-9BF87CAC0E2C}" dt="2024-04-03T14:56:19.023" v="3195" actId="47"/>
        <pc:sldMkLst>
          <pc:docMk/>
          <pc:sldMk cId="938414011" sldId="599"/>
        </pc:sldMkLst>
      </pc:sldChg>
      <pc:sldChg chg="new del">
        <pc:chgData name="Williams, Erik" userId="487f5fc1-1759-487e-b040-e9fd7eac4300" providerId="ADAL" clId="{15A1E634-8380-4D36-B5ED-9BF87CAC0E2C}" dt="2024-04-03T14:56:19.023" v="3195" actId="47"/>
        <pc:sldMkLst>
          <pc:docMk/>
          <pc:sldMk cId="1090322855" sldId="600"/>
        </pc:sldMkLst>
      </pc:sldChg>
      <pc:sldChg chg="new del">
        <pc:chgData name="Williams, Erik" userId="487f5fc1-1759-487e-b040-e9fd7eac4300" providerId="ADAL" clId="{15A1E634-8380-4D36-B5ED-9BF87CAC0E2C}" dt="2024-04-03T14:56:19.023" v="3195" actId="47"/>
        <pc:sldMkLst>
          <pc:docMk/>
          <pc:sldMk cId="169448298" sldId="601"/>
        </pc:sldMkLst>
      </pc:sldChg>
      <pc:sldChg chg="new del">
        <pc:chgData name="Williams, Erik" userId="487f5fc1-1759-487e-b040-e9fd7eac4300" providerId="ADAL" clId="{15A1E634-8380-4D36-B5ED-9BF87CAC0E2C}" dt="2024-04-03T14:56:19.023" v="3195" actId="47"/>
        <pc:sldMkLst>
          <pc:docMk/>
          <pc:sldMk cId="387804997" sldId="602"/>
        </pc:sldMkLst>
      </pc:sldChg>
      <pc:sldChg chg="new del">
        <pc:chgData name="Williams, Erik" userId="487f5fc1-1759-487e-b040-e9fd7eac4300" providerId="ADAL" clId="{15A1E634-8380-4D36-B5ED-9BF87CAC0E2C}" dt="2024-04-03T14:56:19.023" v="3195" actId="47"/>
        <pc:sldMkLst>
          <pc:docMk/>
          <pc:sldMk cId="457948247" sldId="603"/>
        </pc:sldMkLst>
      </pc:sldChg>
      <pc:sldChg chg="new del">
        <pc:chgData name="Williams, Erik" userId="487f5fc1-1759-487e-b040-e9fd7eac4300" providerId="ADAL" clId="{15A1E634-8380-4D36-B5ED-9BF87CAC0E2C}" dt="2024-04-03T14:56:19.023" v="3195" actId="47"/>
        <pc:sldMkLst>
          <pc:docMk/>
          <pc:sldMk cId="889635233" sldId="604"/>
        </pc:sldMkLst>
      </pc:sldChg>
      <pc:sldChg chg="new del">
        <pc:chgData name="Williams, Erik" userId="487f5fc1-1759-487e-b040-e9fd7eac4300" providerId="ADAL" clId="{15A1E634-8380-4D36-B5ED-9BF87CAC0E2C}" dt="2024-04-03T14:56:19.023" v="3195" actId="47"/>
        <pc:sldMkLst>
          <pc:docMk/>
          <pc:sldMk cId="1036074679" sldId="605"/>
        </pc:sldMkLst>
      </pc:sldChg>
      <pc:sldChg chg="new del">
        <pc:chgData name="Williams, Erik" userId="487f5fc1-1759-487e-b040-e9fd7eac4300" providerId="ADAL" clId="{15A1E634-8380-4D36-B5ED-9BF87CAC0E2C}" dt="2024-04-03T14:56:19.023" v="3195" actId="47"/>
        <pc:sldMkLst>
          <pc:docMk/>
          <pc:sldMk cId="1193138040" sldId="606"/>
        </pc:sldMkLst>
      </pc:sldChg>
      <pc:sldChg chg="new del">
        <pc:chgData name="Williams, Erik" userId="487f5fc1-1759-487e-b040-e9fd7eac4300" providerId="ADAL" clId="{15A1E634-8380-4D36-B5ED-9BF87CAC0E2C}" dt="2024-04-03T14:56:19.023" v="3195" actId="47"/>
        <pc:sldMkLst>
          <pc:docMk/>
          <pc:sldMk cId="960221324" sldId="607"/>
        </pc:sldMkLst>
      </pc:sldChg>
      <pc:sldChg chg="new del">
        <pc:chgData name="Williams, Erik" userId="487f5fc1-1759-487e-b040-e9fd7eac4300" providerId="ADAL" clId="{15A1E634-8380-4D36-B5ED-9BF87CAC0E2C}" dt="2024-04-03T14:56:19.023" v="3195" actId="47"/>
        <pc:sldMkLst>
          <pc:docMk/>
          <pc:sldMk cId="2638464248" sldId="608"/>
        </pc:sldMkLst>
      </pc:sldChg>
      <pc:sldChg chg="new del">
        <pc:chgData name="Williams, Erik" userId="487f5fc1-1759-487e-b040-e9fd7eac4300" providerId="ADAL" clId="{15A1E634-8380-4D36-B5ED-9BF87CAC0E2C}" dt="2024-04-03T14:56:19.023" v="3195" actId="47"/>
        <pc:sldMkLst>
          <pc:docMk/>
          <pc:sldMk cId="2721985438" sldId="609"/>
        </pc:sldMkLst>
      </pc:sldChg>
      <pc:sldChg chg="new del">
        <pc:chgData name="Williams, Erik" userId="487f5fc1-1759-487e-b040-e9fd7eac4300" providerId="ADAL" clId="{15A1E634-8380-4D36-B5ED-9BF87CAC0E2C}" dt="2024-04-03T14:56:19.023" v="3195" actId="47"/>
        <pc:sldMkLst>
          <pc:docMk/>
          <pc:sldMk cId="2592467479" sldId="610"/>
        </pc:sldMkLst>
      </pc:sldChg>
      <pc:sldChg chg="new del">
        <pc:chgData name="Williams, Erik" userId="487f5fc1-1759-487e-b040-e9fd7eac4300" providerId="ADAL" clId="{15A1E634-8380-4D36-B5ED-9BF87CAC0E2C}" dt="2024-04-03T14:56:19.023" v="3195" actId="47"/>
        <pc:sldMkLst>
          <pc:docMk/>
          <pc:sldMk cId="1120618359" sldId="611"/>
        </pc:sldMkLst>
      </pc:sldChg>
      <pc:sldChg chg="new del">
        <pc:chgData name="Williams, Erik" userId="487f5fc1-1759-487e-b040-e9fd7eac4300" providerId="ADAL" clId="{15A1E634-8380-4D36-B5ED-9BF87CAC0E2C}" dt="2024-04-03T14:56:19.023" v="3195" actId="47"/>
        <pc:sldMkLst>
          <pc:docMk/>
          <pc:sldMk cId="3833344252" sldId="612"/>
        </pc:sldMkLst>
      </pc:sldChg>
      <pc:sldChg chg="new del">
        <pc:chgData name="Williams, Erik" userId="487f5fc1-1759-487e-b040-e9fd7eac4300" providerId="ADAL" clId="{15A1E634-8380-4D36-B5ED-9BF87CAC0E2C}" dt="2024-04-03T14:56:19.023" v="3195" actId="47"/>
        <pc:sldMkLst>
          <pc:docMk/>
          <pc:sldMk cId="2134405025" sldId="613"/>
        </pc:sldMkLst>
      </pc:sldChg>
      <pc:sldChg chg="new del">
        <pc:chgData name="Williams, Erik" userId="487f5fc1-1759-487e-b040-e9fd7eac4300" providerId="ADAL" clId="{15A1E634-8380-4D36-B5ED-9BF87CAC0E2C}" dt="2024-04-03T14:56:19.023" v="3195" actId="47"/>
        <pc:sldMkLst>
          <pc:docMk/>
          <pc:sldMk cId="3930819239" sldId="614"/>
        </pc:sldMkLst>
      </pc:sldChg>
      <pc:sldChg chg="new del">
        <pc:chgData name="Williams, Erik" userId="487f5fc1-1759-487e-b040-e9fd7eac4300" providerId="ADAL" clId="{15A1E634-8380-4D36-B5ED-9BF87CAC0E2C}" dt="2024-04-03T14:56:19.023" v="3195" actId="47"/>
        <pc:sldMkLst>
          <pc:docMk/>
          <pc:sldMk cId="1368323056" sldId="615"/>
        </pc:sldMkLst>
      </pc:sldChg>
      <pc:sldChg chg="new del">
        <pc:chgData name="Williams, Erik" userId="487f5fc1-1759-487e-b040-e9fd7eac4300" providerId="ADAL" clId="{15A1E634-8380-4D36-B5ED-9BF87CAC0E2C}" dt="2024-04-03T14:56:19.023" v="3195" actId="47"/>
        <pc:sldMkLst>
          <pc:docMk/>
          <pc:sldMk cId="2910694119" sldId="616"/>
        </pc:sldMkLst>
      </pc:sldChg>
      <pc:sldChg chg="new del">
        <pc:chgData name="Williams, Erik" userId="487f5fc1-1759-487e-b040-e9fd7eac4300" providerId="ADAL" clId="{15A1E634-8380-4D36-B5ED-9BF87CAC0E2C}" dt="2024-04-03T14:56:19.023" v="3195" actId="47"/>
        <pc:sldMkLst>
          <pc:docMk/>
          <pc:sldMk cId="1329155132" sldId="617"/>
        </pc:sldMkLst>
      </pc:sldChg>
      <pc:sldChg chg="new del">
        <pc:chgData name="Williams, Erik" userId="487f5fc1-1759-487e-b040-e9fd7eac4300" providerId="ADAL" clId="{15A1E634-8380-4D36-B5ED-9BF87CAC0E2C}" dt="2024-04-03T14:56:19.023" v="3195" actId="47"/>
        <pc:sldMkLst>
          <pc:docMk/>
          <pc:sldMk cId="2660879251" sldId="618"/>
        </pc:sldMkLst>
      </pc:sldChg>
      <pc:sldChg chg="new del">
        <pc:chgData name="Williams, Erik" userId="487f5fc1-1759-487e-b040-e9fd7eac4300" providerId="ADAL" clId="{15A1E634-8380-4D36-B5ED-9BF87CAC0E2C}" dt="2024-04-03T14:56:19.023" v="3195" actId="47"/>
        <pc:sldMkLst>
          <pc:docMk/>
          <pc:sldMk cId="2192692535" sldId="619"/>
        </pc:sldMkLst>
      </pc:sldChg>
      <pc:sldChg chg="new del">
        <pc:chgData name="Williams, Erik" userId="487f5fc1-1759-487e-b040-e9fd7eac4300" providerId="ADAL" clId="{15A1E634-8380-4D36-B5ED-9BF87CAC0E2C}" dt="2024-04-03T14:56:19.023" v="3195" actId="47"/>
        <pc:sldMkLst>
          <pc:docMk/>
          <pc:sldMk cId="634160198" sldId="620"/>
        </pc:sldMkLst>
      </pc:sldChg>
      <pc:sldChg chg="new del">
        <pc:chgData name="Williams, Erik" userId="487f5fc1-1759-487e-b040-e9fd7eac4300" providerId="ADAL" clId="{15A1E634-8380-4D36-B5ED-9BF87CAC0E2C}" dt="2024-04-03T14:56:19.023" v="3195" actId="47"/>
        <pc:sldMkLst>
          <pc:docMk/>
          <pc:sldMk cId="707194191" sldId="621"/>
        </pc:sldMkLst>
      </pc:sldChg>
      <pc:sldChg chg="new del">
        <pc:chgData name="Williams, Erik" userId="487f5fc1-1759-487e-b040-e9fd7eac4300" providerId="ADAL" clId="{15A1E634-8380-4D36-B5ED-9BF87CAC0E2C}" dt="2024-04-03T14:56:19.023" v="3195" actId="47"/>
        <pc:sldMkLst>
          <pc:docMk/>
          <pc:sldMk cId="3407514366" sldId="622"/>
        </pc:sldMkLst>
      </pc:sldChg>
      <pc:sldChg chg="new del">
        <pc:chgData name="Williams, Erik" userId="487f5fc1-1759-487e-b040-e9fd7eac4300" providerId="ADAL" clId="{15A1E634-8380-4D36-B5ED-9BF87CAC0E2C}" dt="2024-04-03T14:56:19.023" v="3195" actId="47"/>
        <pc:sldMkLst>
          <pc:docMk/>
          <pc:sldMk cId="1486586594" sldId="623"/>
        </pc:sldMkLst>
      </pc:sldChg>
      <pc:sldChg chg="new del">
        <pc:chgData name="Williams, Erik" userId="487f5fc1-1759-487e-b040-e9fd7eac4300" providerId="ADAL" clId="{15A1E634-8380-4D36-B5ED-9BF87CAC0E2C}" dt="2024-04-03T14:56:19.023" v="3195" actId="47"/>
        <pc:sldMkLst>
          <pc:docMk/>
          <pc:sldMk cId="2857841536" sldId="624"/>
        </pc:sldMkLst>
      </pc:sldChg>
      <pc:sldChg chg="new del">
        <pc:chgData name="Williams, Erik" userId="487f5fc1-1759-487e-b040-e9fd7eac4300" providerId="ADAL" clId="{15A1E634-8380-4D36-B5ED-9BF87CAC0E2C}" dt="2024-04-03T14:56:19.023" v="3195" actId="47"/>
        <pc:sldMkLst>
          <pc:docMk/>
          <pc:sldMk cId="3640301778" sldId="625"/>
        </pc:sldMkLst>
      </pc:sldChg>
      <pc:sldChg chg="new del">
        <pc:chgData name="Williams, Erik" userId="487f5fc1-1759-487e-b040-e9fd7eac4300" providerId="ADAL" clId="{15A1E634-8380-4D36-B5ED-9BF87CAC0E2C}" dt="2024-04-03T14:56:19.023" v="3195" actId="47"/>
        <pc:sldMkLst>
          <pc:docMk/>
          <pc:sldMk cId="1621096081" sldId="626"/>
        </pc:sldMkLst>
      </pc:sldChg>
      <pc:sldChg chg="new del">
        <pc:chgData name="Williams, Erik" userId="487f5fc1-1759-487e-b040-e9fd7eac4300" providerId="ADAL" clId="{15A1E634-8380-4D36-B5ED-9BF87CAC0E2C}" dt="2024-04-03T14:56:19.023" v="3195" actId="47"/>
        <pc:sldMkLst>
          <pc:docMk/>
          <pc:sldMk cId="2264599919" sldId="627"/>
        </pc:sldMkLst>
      </pc:sldChg>
      <pc:sldChg chg="new del">
        <pc:chgData name="Williams, Erik" userId="487f5fc1-1759-487e-b040-e9fd7eac4300" providerId="ADAL" clId="{15A1E634-8380-4D36-B5ED-9BF87CAC0E2C}" dt="2024-04-03T14:56:19.023" v="3195" actId="47"/>
        <pc:sldMkLst>
          <pc:docMk/>
          <pc:sldMk cId="966969832" sldId="628"/>
        </pc:sldMkLst>
      </pc:sldChg>
      <pc:sldChg chg="new del">
        <pc:chgData name="Williams, Erik" userId="487f5fc1-1759-487e-b040-e9fd7eac4300" providerId="ADAL" clId="{15A1E634-8380-4D36-B5ED-9BF87CAC0E2C}" dt="2024-04-03T14:56:19.023" v="3195" actId="47"/>
        <pc:sldMkLst>
          <pc:docMk/>
          <pc:sldMk cId="3207854467" sldId="629"/>
        </pc:sldMkLst>
      </pc:sldChg>
      <pc:sldChg chg="new del">
        <pc:chgData name="Williams, Erik" userId="487f5fc1-1759-487e-b040-e9fd7eac4300" providerId="ADAL" clId="{15A1E634-8380-4D36-B5ED-9BF87CAC0E2C}" dt="2024-04-03T14:56:19.023" v="3195" actId="47"/>
        <pc:sldMkLst>
          <pc:docMk/>
          <pc:sldMk cId="245383750" sldId="630"/>
        </pc:sldMkLst>
      </pc:sldChg>
      <pc:sldChg chg="new del">
        <pc:chgData name="Williams, Erik" userId="487f5fc1-1759-487e-b040-e9fd7eac4300" providerId="ADAL" clId="{15A1E634-8380-4D36-B5ED-9BF87CAC0E2C}" dt="2024-04-03T14:56:19.023" v="3195" actId="47"/>
        <pc:sldMkLst>
          <pc:docMk/>
          <pc:sldMk cId="2224401318" sldId="631"/>
        </pc:sldMkLst>
      </pc:sldChg>
      <pc:sldChg chg="new del">
        <pc:chgData name="Williams, Erik" userId="487f5fc1-1759-487e-b040-e9fd7eac4300" providerId="ADAL" clId="{15A1E634-8380-4D36-B5ED-9BF87CAC0E2C}" dt="2024-04-03T14:56:19.023" v="3195" actId="47"/>
        <pc:sldMkLst>
          <pc:docMk/>
          <pc:sldMk cId="2441398475" sldId="632"/>
        </pc:sldMkLst>
      </pc:sldChg>
      <pc:sldChg chg="new del">
        <pc:chgData name="Williams, Erik" userId="487f5fc1-1759-487e-b040-e9fd7eac4300" providerId="ADAL" clId="{15A1E634-8380-4D36-B5ED-9BF87CAC0E2C}" dt="2024-04-03T14:56:19.023" v="3195" actId="47"/>
        <pc:sldMkLst>
          <pc:docMk/>
          <pc:sldMk cId="3693526809" sldId="633"/>
        </pc:sldMkLst>
      </pc:sldChg>
      <pc:sldChg chg="new del">
        <pc:chgData name="Williams, Erik" userId="487f5fc1-1759-487e-b040-e9fd7eac4300" providerId="ADAL" clId="{15A1E634-8380-4D36-B5ED-9BF87CAC0E2C}" dt="2024-04-03T14:56:19.023" v="3195" actId="47"/>
        <pc:sldMkLst>
          <pc:docMk/>
          <pc:sldMk cId="3375223373" sldId="634"/>
        </pc:sldMkLst>
      </pc:sldChg>
      <pc:sldChg chg="new del">
        <pc:chgData name="Williams, Erik" userId="487f5fc1-1759-487e-b040-e9fd7eac4300" providerId="ADAL" clId="{15A1E634-8380-4D36-B5ED-9BF87CAC0E2C}" dt="2024-04-03T14:56:19.023" v="3195" actId="47"/>
        <pc:sldMkLst>
          <pc:docMk/>
          <pc:sldMk cId="820993081" sldId="635"/>
        </pc:sldMkLst>
      </pc:sldChg>
      <pc:sldChg chg="new del">
        <pc:chgData name="Williams, Erik" userId="487f5fc1-1759-487e-b040-e9fd7eac4300" providerId="ADAL" clId="{15A1E634-8380-4D36-B5ED-9BF87CAC0E2C}" dt="2024-04-03T14:56:19.023" v="3195" actId="47"/>
        <pc:sldMkLst>
          <pc:docMk/>
          <pc:sldMk cId="3255623562" sldId="636"/>
        </pc:sldMkLst>
      </pc:sldChg>
      <pc:sldChg chg="new del">
        <pc:chgData name="Williams, Erik" userId="487f5fc1-1759-487e-b040-e9fd7eac4300" providerId="ADAL" clId="{15A1E634-8380-4D36-B5ED-9BF87CAC0E2C}" dt="2024-04-03T14:56:19.023" v="3195" actId="47"/>
        <pc:sldMkLst>
          <pc:docMk/>
          <pc:sldMk cId="1782007750" sldId="637"/>
        </pc:sldMkLst>
      </pc:sldChg>
      <pc:sldChg chg="new del">
        <pc:chgData name="Williams, Erik" userId="487f5fc1-1759-487e-b040-e9fd7eac4300" providerId="ADAL" clId="{15A1E634-8380-4D36-B5ED-9BF87CAC0E2C}" dt="2024-04-03T14:56:19.023" v="3195" actId="47"/>
        <pc:sldMkLst>
          <pc:docMk/>
          <pc:sldMk cId="3946787281" sldId="638"/>
        </pc:sldMkLst>
      </pc:sldChg>
      <pc:sldChg chg="new del">
        <pc:chgData name="Williams, Erik" userId="487f5fc1-1759-487e-b040-e9fd7eac4300" providerId="ADAL" clId="{15A1E634-8380-4D36-B5ED-9BF87CAC0E2C}" dt="2024-04-03T14:56:19.023" v="3195" actId="47"/>
        <pc:sldMkLst>
          <pc:docMk/>
          <pc:sldMk cId="1607979607" sldId="639"/>
        </pc:sldMkLst>
      </pc:sldChg>
      <pc:sldChg chg="new del">
        <pc:chgData name="Williams, Erik" userId="487f5fc1-1759-487e-b040-e9fd7eac4300" providerId="ADAL" clId="{15A1E634-8380-4D36-B5ED-9BF87CAC0E2C}" dt="2024-04-03T14:56:19.023" v="3195" actId="47"/>
        <pc:sldMkLst>
          <pc:docMk/>
          <pc:sldMk cId="162734457" sldId="640"/>
        </pc:sldMkLst>
      </pc:sldChg>
      <pc:sldChg chg="new del">
        <pc:chgData name="Williams, Erik" userId="487f5fc1-1759-487e-b040-e9fd7eac4300" providerId="ADAL" clId="{15A1E634-8380-4D36-B5ED-9BF87CAC0E2C}" dt="2024-04-03T14:56:19.023" v="3195" actId="47"/>
        <pc:sldMkLst>
          <pc:docMk/>
          <pc:sldMk cId="1177150244" sldId="641"/>
        </pc:sldMkLst>
      </pc:sldChg>
      <pc:sldChg chg="new del">
        <pc:chgData name="Williams, Erik" userId="487f5fc1-1759-487e-b040-e9fd7eac4300" providerId="ADAL" clId="{15A1E634-8380-4D36-B5ED-9BF87CAC0E2C}" dt="2024-04-03T14:56:19.023" v="3195" actId="47"/>
        <pc:sldMkLst>
          <pc:docMk/>
          <pc:sldMk cId="2848554328" sldId="642"/>
        </pc:sldMkLst>
      </pc:sldChg>
      <pc:sldChg chg="new del">
        <pc:chgData name="Williams, Erik" userId="487f5fc1-1759-487e-b040-e9fd7eac4300" providerId="ADAL" clId="{15A1E634-8380-4D36-B5ED-9BF87CAC0E2C}" dt="2024-04-03T14:56:19.023" v="3195" actId="47"/>
        <pc:sldMkLst>
          <pc:docMk/>
          <pc:sldMk cId="710491466" sldId="643"/>
        </pc:sldMkLst>
      </pc:sldChg>
      <pc:sldChg chg="new del">
        <pc:chgData name="Williams, Erik" userId="487f5fc1-1759-487e-b040-e9fd7eac4300" providerId="ADAL" clId="{15A1E634-8380-4D36-B5ED-9BF87CAC0E2C}" dt="2024-04-03T14:56:19.023" v="3195" actId="47"/>
        <pc:sldMkLst>
          <pc:docMk/>
          <pc:sldMk cId="3366995070" sldId="644"/>
        </pc:sldMkLst>
      </pc:sldChg>
      <pc:sldChg chg="new del">
        <pc:chgData name="Williams, Erik" userId="487f5fc1-1759-487e-b040-e9fd7eac4300" providerId="ADAL" clId="{15A1E634-8380-4D36-B5ED-9BF87CAC0E2C}" dt="2024-04-03T14:56:19.023" v="3195" actId="47"/>
        <pc:sldMkLst>
          <pc:docMk/>
          <pc:sldMk cId="1934891828" sldId="645"/>
        </pc:sldMkLst>
      </pc:sldChg>
      <pc:sldChg chg="new del">
        <pc:chgData name="Williams, Erik" userId="487f5fc1-1759-487e-b040-e9fd7eac4300" providerId="ADAL" clId="{15A1E634-8380-4D36-B5ED-9BF87CAC0E2C}" dt="2024-04-03T14:56:19.023" v="3195" actId="47"/>
        <pc:sldMkLst>
          <pc:docMk/>
          <pc:sldMk cId="382925806" sldId="646"/>
        </pc:sldMkLst>
      </pc:sldChg>
      <pc:sldChg chg="new del">
        <pc:chgData name="Williams, Erik" userId="487f5fc1-1759-487e-b040-e9fd7eac4300" providerId="ADAL" clId="{15A1E634-8380-4D36-B5ED-9BF87CAC0E2C}" dt="2024-04-03T14:56:19.023" v="3195" actId="47"/>
        <pc:sldMkLst>
          <pc:docMk/>
          <pc:sldMk cId="1424972096" sldId="647"/>
        </pc:sldMkLst>
      </pc:sldChg>
      <pc:sldChg chg="new del">
        <pc:chgData name="Williams, Erik" userId="487f5fc1-1759-487e-b040-e9fd7eac4300" providerId="ADAL" clId="{15A1E634-8380-4D36-B5ED-9BF87CAC0E2C}" dt="2024-04-03T14:56:19.023" v="3195" actId="47"/>
        <pc:sldMkLst>
          <pc:docMk/>
          <pc:sldMk cId="2354199932" sldId="648"/>
        </pc:sldMkLst>
      </pc:sldChg>
      <pc:sldChg chg="new del">
        <pc:chgData name="Williams, Erik" userId="487f5fc1-1759-487e-b040-e9fd7eac4300" providerId="ADAL" clId="{15A1E634-8380-4D36-B5ED-9BF87CAC0E2C}" dt="2024-04-03T14:56:19.023" v="3195" actId="47"/>
        <pc:sldMkLst>
          <pc:docMk/>
          <pc:sldMk cId="1497729009" sldId="649"/>
        </pc:sldMkLst>
      </pc:sldChg>
      <pc:sldChg chg="new del">
        <pc:chgData name="Williams, Erik" userId="487f5fc1-1759-487e-b040-e9fd7eac4300" providerId="ADAL" clId="{15A1E634-8380-4D36-B5ED-9BF87CAC0E2C}" dt="2024-04-03T14:56:19.023" v="3195" actId="47"/>
        <pc:sldMkLst>
          <pc:docMk/>
          <pc:sldMk cId="1638423057" sldId="650"/>
        </pc:sldMkLst>
      </pc:sldChg>
      <pc:sldChg chg="new del">
        <pc:chgData name="Williams, Erik" userId="487f5fc1-1759-487e-b040-e9fd7eac4300" providerId="ADAL" clId="{15A1E634-8380-4D36-B5ED-9BF87CAC0E2C}" dt="2024-04-03T14:56:19.023" v="3195" actId="47"/>
        <pc:sldMkLst>
          <pc:docMk/>
          <pc:sldMk cId="1167749141" sldId="651"/>
        </pc:sldMkLst>
      </pc:sldChg>
      <pc:sldChg chg="new del">
        <pc:chgData name="Williams, Erik" userId="487f5fc1-1759-487e-b040-e9fd7eac4300" providerId="ADAL" clId="{15A1E634-8380-4D36-B5ED-9BF87CAC0E2C}" dt="2024-04-03T14:56:19.023" v="3195" actId="47"/>
        <pc:sldMkLst>
          <pc:docMk/>
          <pc:sldMk cId="305948874" sldId="652"/>
        </pc:sldMkLst>
      </pc:sldChg>
      <pc:sldChg chg="new del">
        <pc:chgData name="Williams, Erik" userId="487f5fc1-1759-487e-b040-e9fd7eac4300" providerId="ADAL" clId="{15A1E634-8380-4D36-B5ED-9BF87CAC0E2C}" dt="2024-04-03T14:56:19.023" v="3195" actId="47"/>
        <pc:sldMkLst>
          <pc:docMk/>
          <pc:sldMk cId="2705155750" sldId="653"/>
        </pc:sldMkLst>
      </pc:sldChg>
      <pc:sldChg chg="new del">
        <pc:chgData name="Williams, Erik" userId="487f5fc1-1759-487e-b040-e9fd7eac4300" providerId="ADAL" clId="{15A1E634-8380-4D36-B5ED-9BF87CAC0E2C}" dt="2024-04-03T14:56:19.023" v="3195" actId="47"/>
        <pc:sldMkLst>
          <pc:docMk/>
          <pc:sldMk cId="1427843331" sldId="654"/>
        </pc:sldMkLst>
      </pc:sldChg>
      <pc:sldChg chg="new del">
        <pc:chgData name="Williams, Erik" userId="487f5fc1-1759-487e-b040-e9fd7eac4300" providerId="ADAL" clId="{15A1E634-8380-4D36-B5ED-9BF87CAC0E2C}" dt="2024-04-03T14:56:19.023" v="3195" actId="47"/>
        <pc:sldMkLst>
          <pc:docMk/>
          <pc:sldMk cId="1704781811" sldId="655"/>
        </pc:sldMkLst>
      </pc:sldChg>
      <pc:sldChg chg="new del">
        <pc:chgData name="Williams, Erik" userId="487f5fc1-1759-487e-b040-e9fd7eac4300" providerId="ADAL" clId="{15A1E634-8380-4D36-B5ED-9BF87CAC0E2C}" dt="2024-04-03T14:56:19.023" v="3195" actId="47"/>
        <pc:sldMkLst>
          <pc:docMk/>
          <pc:sldMk cId="3201736194" sldId="656"/>
        </pc:sldMkLst>
      </pc:sldChg>
      <pc:sldChg chg="new del">
        <pc:chgData name="Williams, Erik" userId="487f5fc1-1759-487e-b040-e9fd7eac4300" providerId="ADAL" clId="{15A1E634-8380-4D36-B5ED-9BF87CAC0E2C}" dt="2024-04-03T14:56:19.023" v="3195" actId="47"/>
        <pc:sldMkLst>
          <pc:docMk/>
          <pc:sldMk cId="2094048915" sldId="657"/>
        </pc:sldMkLst>
      </pc:sldChg>
      <pc:sldChg chg="new del">
        <pc:chgData name="Williams, Erik" userId="487f5fc1-1759-487e-b040-e9fd7eac4300" providerId="ADAL" clId="{15A1E634-8380-4D36-B5ED-9BF87CAC0E2C}" dt="2024-04-03T14:56:19.023" v="3195" actId="47"/>
        <pc:sldMkLst>
          <pc:docMk/>
          <pc:sldMk cId="2327499015" sldId="658"/>
        </pc:sldMkLst>
      </pc:sldChg>
      <pc:sldChg chg="new del">
        <pc:chgData name="Williams, Erik" userId="487f5fc1-1759-487e-b040-e9fd7eac4300" providerId="ADAL" clId="{15A1E634-8380-4D36-B5ED-9BF87CAC0E2C}" dt="2024-04-03T14:56:19.023" v="3195" actId="47"/>
        <pc:sldMkLst>
          <pc:docMk/>
          <pc:sldMk cId="4007956541" sldId="659"/>
        </pc:sldMkLst>
      </pc:sldChg>
      <pc:sldChg chg="new del">
        <pc:chgData name="Williams, Erik" userId="487f5fc1-1759-487e-b040-e9fd7eac4300" providerId="ADAL" clId="{15A1E634-8380-4D36-B5ED-9BF87CAC0E2C}" dt="2024-04-03T14:56:19.023" v="3195" actId="47"/>
        <pc:sldMkLst>
          <pc:docMk/>
          <pc:sldMk cId="1804507950" sldId="660"/>
        </pc:sldMkLst>
      </pc:sldChg>
      <pc:sldChg chg="new del">
        <pc:chgData name="Williams, Erik" userId="487f5fc1-1759-487e-b040-e9fd7eac4300" providerId="ADAL" clId="{15A1E634-8380-4D36-B5ED-9BF87CAC0E2C}" dt="2024-04-03T14:56:19.023" v="3195" actId="47"/>
        <pc:sldMkLst>
          <pc:docMk/>
          <pc:sldMk cId="2327100778" sldId="661"/>
        </pc:sldMkLst>
      </pc:sldChg>
      <pc:sldChg chg="new del">
        <pc:chgData name="Williams, Erik" userId="487f5fc1-1759-487e-b040-e9fd7eac4300" providerId="ADAL" clId="{15A1E634-8380-4D36-B5ED-9BF87CAC0E2C}" dt="2024-04-03T14:56:19.023" v="3195" actId="47"/>
        <pc:sldMkLst>
          <pc:docMk/>
          <pc:sldMk cId="2653236459" sldId="662"/>
        </pc:sldMkLst>
      </pc:sldChg>
      <pc:sldChg chg="new del">
        <pc:chgData name="Williams, Erik" userId="487f5fc1-1759-487e-b040-e9fd7eac4300" providerId="ADAL" clId="{15A1E634-8380-4D36-B5ED-9BF87CAC0E2C}" dt="2024-04-03T14:56:19.023" v="3195" actId="47"/>
        <pc:sldMkLst>
          <pc:docMk/>
          <pc:sldMk cId="3080220972" sldId="663"/>
        </pc:sldMkLst>
      </pc:sldChg>
      <pc:sldChg chg="new del">
        <pc:chgData name="Williams, Erik" userId="487f5fc1-1759-487e-b040-e9fd7eac4300" providerId="ADAL" clId="{15A1E634-8380-4D36-B5ED-9BF87CAC0E2C}" dt="2024-04-03T14:56:19.023" v="3195" actId="47"/>
        <pc:sldMkLst>
          <pc:docMk/>
          <pc:sldMk cId="67463765" sldId="664"/>
        </pc:sldMkLst>
      </pc:sldChg>
      <pc:sldChg chg="new del">
        <pc:chgData name="Williams, Erik" userId="487f5fc1-1759-487e-b040-e9fd7eac4300" providerId="ADAL" clId="{15A1E634-8380-4D36-B5ED-9BF87CAC0E2C}" dt="2024-04-03T14:56:19.023" v="3195" actId="47"/>
        <pc:sldMkLst>
          <pc:docMk/>
          <pc:sldMk cId="2139528089" sldId="665"/>
        </pc:sldMkLst>
      </pc:sldChg>
      <pc:sldChg chg="new del">
        <pc:chgData name="Williams, Erik" userId="487f5fc1-1759-487e-b040-e9fd7eac4300" providerId="ADAL" clId="{15A1E634-8380-4D36-B5ED-9BF87CAC0E2C}" dt="2024-04-03T14:56:19.023" v="3195" actId="47"/>
        <pc:sldMkLst>
          <pc:docMk/>
          <pc:sldMk cId="2658922747" sldId="666"/>
        </pc:sldMkLst>
      </pc:sldChg>
      <pc:sldChg chg="new del">
        <pc:chgData name="Williams, Erik" userId="487f5fc1-1759-487e-b040-e9fd7eac4300" providerId="ADAL" clId="{15A1E634-8380-4D36-B5ED-9BF87CAC0E2C}" dt="2024-04-03T14:56:19.023" v="3195" actId="47"/>
        <pc:sldMkLst>
          <pc:docMk/>
          <pc:sldMk cId="3093477266" sldId="667"/>
        </pc:sldMkLst>
      </pc:sldChg>
      <pc:sldChg chg="new del">
        <pc:chgData name="Williams, Erik" userId="487f5fc1-1759-487e-b040-e9fd7eac4300" providerId="ADAL" clId="{15A1E634-8380-4D36-B5ED-9BF87CAC0E2C}" dt="2024-04-03T14:56:19.023" v="3195" actId="47"/>
        <pc:sldMkLst>
          <pc:docMk/>
          <pc:sldMk cId="702771249" sldId="668"/>
        </pc:sldMkLst>
      </pc:sldChg>
      <pc:sldChg chg="new del">
        <pc:chgData name="Williams, Erik" userId="487f5fc1-1759-487e-b040-e9fd7eac4300" providerId="ADAL" clId="{15A1E634-8380-4D36-B5ED-9BF87CAC0E2C}" dt="2024-04-03T14:56:19.023" v="3195" actId="47"/>
        <pc:sldMkLst>
          <pc:docMk/>
          <pc:sldMk cId="1628103857" sldId="669"/>
        </pc:sldMkLst>
      </pc:sldChg>
      <pc:sldChg chg="new del">
        <pc:chgData name="Williams, Erik" userId="487f5fc1-1759-487e-b040-e9fd7eac4300" providerId="ADAL" clId="{15A1E634-8380-4D36-B5ED-9BF87CAC0E2C}" dt="2024-04-03T14:56:19.023" v="3195" actId="47"/>
        <pc:sldMkLst>
          <pc:docMk/>
          <pc:sldMk cId="1863695979" sldId="670"/>
        </pc:sldMkLst>
      </pc:sldChg>
      <pc:sldChg chg="new del">
        <pc:chgData name="Williams, Erik" userId="487f5fc1-1759-487e-b040-e9fd7eac4300" providerId="ADAL" clId="{15A1E634-8380-4D36-B5ED-9BF87CAC0E2C}" dt="2024-04-03T14:56:19.023" v="3195" actId="47"/>
        <pc:sldMkLst>
          <pc:docMk/>
          <pc:sldMk cId="4268656673" sldId="671"/>
        </pc:sldMkLst>
      </pc:sldChg>
      <pc:sldChg chg="new del">
        <pc:chgData name="Williams, Erik" userId="487f5fc1-1759-487e-b040-e9fd7eac4300" providerId="ADAL" clId="{15A1E634-8380-4D36-B5ED-9BF87CAC0E2C}" dt="2024-04-03T14:56:19.023" v="3195" actId="47"/>
        <pc:sldMkLst>
          <pc:docMk/>
          <pc:sldMk cId="2892205939" sldId="672"/>
        </pc:sldMkLst>
      </pc:sldChg>
      <pc:sldChg chg="new del">
        <pc:chgData name="Williams, Erik" userId="487f5fc1-1759-487e-b040-e9fd7eac4300" providerId="ADAL" clId="{15A1E634-8380-4D36-B5ED-9BF87CAC0E2C}" dt="2024-04-03T14:56:19.023" v="3195" actId="47"/>
        <pc:sldMkLst>
          <pc:docMk/>
          <pc:sldMk cId="3898516273" sldId="673"/>
        </pc:sldMkLst>
      </pc:sldChg>
      <pc:sldChg chg="new del">
        <pc:chgData name="Williams, Erik" userId="487f5fc1-1759-487e-b040-e9fd7eac4300" providerId="ADAL" clId="{15A1E634-8380-4D36-B5ED-9BF87CAC0E2C}" dt="2024-04-03T14:56:19.023" v="3195" actId="47"/>
        <pc:sldMkLst>
          <pc:docMk/>
          <pc:sldMk cId="98906716" sldId="674"/>
        </pc:sldMkLst>
      </pc:sldChg>
      <pc:sldChg chg="new del">
        <pc:chgData name="Williams, Erik" userId="487f5fc1-1759-487e-b040-e9fd7eac4300" providerId="ADAL" clId="{15A1E634-8380-4D36-B5ED-9BF87CAC0E2C}" dt="2024-04-03T14:56:19.023" v="3195" actId="47"/>
        <pc:sldMkLst>
          <pc:docMk/>
          <pc:sldMk cId="673549752" sldId="675"/>
        </pc:sldMkLst>
      </pc:sldChg>
      <pc:sldChg chg="new del">
        <pc:chgData name="Williams, Erik" userId="487f5fc1-1759-487e-b040-e9fd7eac4300" providerId="ADAL" clId="{15A1E634-8380-4D36-B5ED-9BF87CAC0E2C}" dt="2024-04-03T14:56:19.023" v="3195" actId="47"/>
        <pc:sldMkLst>
          <pc:docMk/>
          <pc:sldMk cId="3261085323" sldId="676"/>
        </pc:sldMkLst>
      </pc:sldChg>
      <pc:sldChg chg="new del">
        <pc:chgData name="Williams, Erik" userId="487f5fc1-1759-487e-b040-e9fd7eac4300" providerId="ADAL" clId="{15A1E634-8380-4D36-B5ED-9BF87CAC0E2C}" dt="2024-04-03T14:56:19.023" v="3195" actId="47"/>
        <pc:sldMkLst>
          <pc:docMk/>
          <pc:sldMk cId="3824163522" sldId="677"/>
        </pc:sldMkLst>
      </pc:sldChg>
      <pc:sldChg chg="new del">
        <pc:chgData name="Williams, Erik" userId="487f5fc1-1759-487e-b040-e9fd7eac4300" providerId="ADAL" clId="{15A1E634-8380-4D36-B5ED-9BF87CAC0E2C}" dt="2024-04-03T14:56:19.023" v="3195" actId="47"/>
        <pc:sldMkLst>
          <pc:docMk/>
          <pc:sldMk cId="243041299" sldId="678"/>
        </pc:sldMkLst>
      </pc:sldChg>
      <pc:sldChg chg="new del">
        <pc:chgData name="Williams, Erik" userId="487f5fc1-1759-487e-b040-e9fd7eac4300" providerId="ADAL" clId="{15A1E634-8380-4D36-B5ED-9BF87CAC0E2C}" dt="2024-04-03T14:56:19.023" v="3195" actId="47"/>
        <pc:sldMkLst>
          <pc:docMk/>
          <pc:sldMk cId="3391494065" sldId="679"/>
        </pc:sldMkLst>
      </pc:sldChg>
      <pc:sldChg chg="new del">
        <pc:chgData name="Williams, Erik" userId="487f5fc1-1759-487e-b040-e9fd7eac4300" providerId="ADAL" clId="{15A1E634-8380-4D36-B5ED-9BF87CAC0E2C}" dt="2024-04-03T14:56:19.023" v="3195" actId="47"/>
        <pc:sldMkLst>
          <pc:docMk/>
          <pc:sldMk cId="2285359672" sldId="680"/>
        </pc:sldMkLst>
      </pc:sldChg>
      <pc:sldChg chg="new del">
        <pc:chgData name="Williams, Erik" userId="487f5fc1-1759-487e-b040-e9fd7eac4300" providerId="ADAL" clId="{15A1E634-8380-4D36-B5ED-9BF87CAC0E2C}" dt="2024-04-03T14:56:19.023" v="3195" actId="47"/>
        <pc:sldMkLst>
          <pc:docMk/>
          <pc:sldMk cId="3512409797" sldId="681"/>
        </pc:sldMkLst>
      </pc:sldChg>
      <pc:sldChg chg="new del">
        <pc:chgData name="Williams, Erik" userId="487f5fc1-1759-487e-b040-e9fd7eac4300" providerId="ADAL" clId="{15A1E634-8380-4D36-B5ED-9BF87CAC0E2C}" dt="2024-04-03T14:56:19.023" v="3195" actId="47"/>
        <pc:sldMkLst>
          <pc:docMk/>
          <pc:sldMk cId="832163764" sldId="682"/>
        </pc:sldMkLst>
      </pc:sldChg>
      <pc:sldChg chg="new del">
        <pc:chgData name="Williams, Erik" userId="487f5fc1-1759-487e-b040-e9fd7eac4300" providerId="ADAL" clId="{15A1E634-8380-4D36-B5ED-9BF87CAC0E2C}" dt="2024-04-03T14:56:19.023" v="3195" actId="47"/>
        <pc:sldMkLst>
          <pc:docMk/>
          <pc:sldMk cId="2545448352" sldId="683"/>
        </pc:sldMkLst>
      </pc:sldChg>
      <pc:sldChg chg="new del">
        <pc:chgData name="Williams, Erik" userId="487f5fc1-1759-487e-b040-e9fd7eac4300" providerId="ADAL" clId="{15A1E634-8380-4D36-B5ED-9BF87CAC0E2C}" dt="2024-04-03T14:56:19.023" v="3195" actId="47"/>
        <pc:sldMkLst>
          <pc:docMk/>
          <pc:sldMk cId="4014058874" sldId="684"/>
        </pc:sldMkLst>
      </pc:sldChg>
      <pc:sldChg chg="new del">
        <pc:chgData name="Williams, Erik" userId="487f5fc1-1759-487e-b040-e9fd7eac4300" providerId="ADAL" clId="{15A1E634-8380-4D36-B5ED-9BF87CAC0E2C}" dt="2024-04-03T14:56:19.023" v="3195" actId="47"/>
        <pc:sldMkLst>
          <pc:docMk/>
          <pc:sldMk cId="3480765238" sldId="685"/>
        </pc:sldMkLst>
      </pc:sldChg>
      <pc:sldChg chg="new del">
        <pc:chgData name="Williams, Erik" userId="487f5fc1-1759-487e-b040-e9fd7eac4300" providerId="ADAL" clId="{15A1E634-8380-4D36-B5ED-9BF87CAC0E2C}" dt="2024-04-03T14:56:19.023" v="3195" actId="47"/>
        <pc:sldMkLst>
          <pc:docMk/>
          <pc:sldMk cId="197077791" sldId="686"/>
        </pc:sldMkLst>
      </pc:sldChg>
      <pc:sldChg chg="new del">
        <pc:chgData name="Williams, Erik" userId="487f5fc1-1759-487e-b040-e9fd7eac4300" providerId="ADAL" clId="{15A1E634-8380-4D36-B5ED-9BF87CAC0E2C}" dt="2024-04-03T14:56:19.023" v="3195" actId="47"/>
        <pc:sldMkLst>
          <pc:docMk/>
          <pc:sldMk cId="1206936108" sldId="687"/>
        </pc:sldMkLst>
      </pc:sldChg>
      <pc:sldChg chg="new del">
        <pc:chgData name="Williams, Erik" userId="487f5fc1-1759-487e-b040-e9fd7eac4300" providerId="ADAL" clId="{15A1E634-8380-4D36-B5ED-9BF87CAC0E2C}" dt="2024-04-03T14:56:19.023" v="3195" actId="47"/>
        <pc:sldMkLst>
          <pc:docMk/>
          <pc:sldMk cId="608007423" sldId="688"/>
        </pc:sldMkLst>
      </pc:sldChg>
      <pc:sldChg chg="new del">
        <pc:chgData name="Williams, Erik" userId="487f5fc1-1759-487e-b040-e9fd7eac4300" providerId="ADAL" clId="{15A1E634-8380-4D36-B5ED-9BF87CAC0E2C}" dt="2024-04-03T14:56:19.023" v="3195" actId="47"/>
        <pc:sldMkLst>
          <pc:docMk/>
          <pc:sldMk cId="3108952499" sldId="689"/>
        </pc:sldMkLst>
      </pc:sldChg>
      <pc:sldChg chg="new del">
        <pc:chgData name="Williams, Erik" userId="487f5fc1-1759-487e-b040-e9fd7eac4300" providerId="ADAL" clId="{15A1E634-8380-4D36-B5ED-9BF87CAC0E2C}" dt="2024-04-03T14:56:19.023" v="3195" actId="47"/>
        <pc:sldMkLst>
          <pc:docMk/>
          <pc:sldMk cId="3168386927" sldId="690"/>
        </pc:sldMkLst>
      </pc:sldChg>
      <pc:sldChg chg="new del">
        <pc:chgData name="Williams, Erik" userId="487f5fc1-1759-487e-b040-e9fd7eac4300" providerId="ADAL" clId="{15A1E634-8380-4D36-B5ED-9BF87CAC0E2C}" dt="2024-04-03T14:56:19.023" v="3195" actId="47"/>
        <pc:sldMkLst>
          <pc:docMk/>
          <pc:sldMk cId="2106998022" sldId="691"/>
        </pc:sldMkLst>
      </pc:sldChg>
      <pc:sldChg chg="new del">
        <pc:chgData name="Williams, Erik" userId="487f5fc1-1759-487e-b040-e9fd7eac4300" providerId="ADAL" clId="{15A1E634-8380-4D36-B5ED-9BF87CAC0E2C}" dt="2024-04-03T14:56:19.023" v="3195" actId="47"/>
        <pc:sldMkLst>
          <pc:docMk/>
          <pc:sldMk cId="1709712196" sldId="692"/>
        </pc:sldMkLst>
      </pc:sldChg>
      <pc:sldChg chg="new del">
        <pc:chgData name="Williams, Erik" userId="487f5fc1-1759-487e-b040-e9fd7eac4300" providerId="ADAL" clId="{15A1E634-8380-4D36-B5ED-9BF87CAC0E2C}" dt="2024-04-03T14:56:19.023" v="3195" actId="47"/>
        <pc:sldMkLst>
          <pc:docMk/>
          <pc:sldMk cId="3988264865" sldId="693"/>
        </pc:sldMkLst>
      </pc:sldChg>
      <pc:sldChg chg="new del">
        <pc:chgData name="Williams, Erik" userId="487f5fc1-1759-487e-b040-e9fd7eac4300" providerId="ADAL" clId="{15A1E634-8380-4D36-B5ED-9BF87CAC0E2C}" dt="2024-04-03T14:56:19.023" v="3195" actId="47"/>
        <pc:sldMkLst>
          <pc:docMk/>
          <pc:sldMk cId="4190881239" sldId="694"/>
        </pc:sldMkLst>
      </pc:sldChg>
      <pc:sldChg chg="new del">
        <pc:chgData name="Williams, Erik" userId="487f5fc1-1759-487e-b040-e9fd7eac4300" providerId="ADAL" clId="{15A1E634-8380-4D36-B5ED-9BF87CAC0E2C}" dt="2024-04-03T14:56:19.023" v="3195" actId="47"/>
        <pc:sldMkLst>
          <pc:docMk/>
          <pc:sldMk cId="4066166169" sldId="695"/>
        </pc:sldMkLst>
      </pc:sldChg>
      <pc:sldChg chg="new del">
        <pc:chgData name="Williams, Erik" userId="487f5fc1-1759-487e-b040-e9fd7eac4300" providerId="ADAL" clId="{15A1E634-8380-4D36-B5ED-9BF87CAC0E2C}" dt="2024-04-03T14:56:19.023" v="3195" actId="47"/>
        <pc:sldMkLst>
          <pc:docMk/>
          <pc:sldMk cId="535455659" sldId="696"/>
        </pc:sldMkLst>
      </pc:sldChg>
      <pc:sldChg chg="new del">
        <pc:chgData name="Williams, Erik" userId="487f5fc1-1759-487e-b040-e9fd7eac4300" providerId="ADAL" clId="{15A1E634-8380-4D36-B5ED-9BF87CAC0E2C}" dt="2024-04-03T14:56:19.023" v="3195" actId="47"/>
        <pc:sldMkLst>
          <pc:docMk/>
          <pc:sldMk cId="674454409" sldId="697"/>
        </pc:sldMkLst>
      </pc:sldChg>
      <pc:sldChg chg="new del">
        <pc:chgData name="Williams, Erik" userId="487f5fc1-1759-487e-b040-e9fd7eac4300" providerId="ADAL" clId="{15A1E634-8380-4D36-B5ED-9BF87CAC0E2C}" dt="2024-04-03T14:56:19.023" v="3195" actId="47"/>
        <pc:sldMkLst>
          <pc:docMk/>
          <pc:sldMk cId="2816546476" sldId="698"/>
        </pc:sldMkLst>
      </pc:sldChg>
      <pc:sldChg chg="new del">
        <pc:chgData name="Williams, Erik" userId="487f5fc1-1759-487e-b040-e9fd7eac4300" providerId="ADAL" clId="{15A1E634-8380-4D36-B5ED-9BF87CAC0E2C}" dt="2024-04-03T14:56:19.023" v="3195" actId="47"/>
        <pc:sldMkLst>
          <pc:docMk/>
          <pc:sldMk cId="425974888" sldId="699"/>
        </pc:sldMkLst>
      </pc:sldChg>
      <pc:sldChg chg="new del">
        <pc:chgData name="Williams, Erik" userId="487f5fc1-1759-487e-b040-e9fd7eac4300" providerId="ADAL" clId="{15A1E634-8380-4D36-B5ED-9BF87CAC0E2C}" dt="2024-04-03T14:56:19.023" v="3195" actId="47"/>
        <pc:sldMkLst>
          <pc:docMk/>
          <pc:sldMk cId="2152706056" sldId="700"/>
        </pc:sldMkLst>
      </pc:sldChg>
      <pc:sldChg chg="new del">
        <pc:chgData name="Williams, Erik" userId="487f5fc1-1759-487e-b040-e9fd7eac4300" providerId="ADAL" clId="{15A1E634-8380-4D36-B5ED-9BF87CAC0E2C}" dt="2024-04-03T14:56:19.023" v="3195" actId="47"/>
        <pc:sldMkLst>
          <pc:docMk/>
          <pc:sldMk cId="3892893596" sldId="701"/>
        </pc:sldMkLst>
      </pc:sldChg>
      <pc:sldChg chg="new del">
        <pc:chgData name="Williams, Erik" userId="487f5fc1-1759-487e-b040-e9fd7eac4300" providerId="ADAL" clId="{15A1E634-8380-4D36-B5ED-9BF87CAC0E2C}" dt="2024-04-03T14:56:19.023" v="3195" actId="47"/>
        <pc:sldMkLst>
          <pc:docMk/>
          <pc:sldMk cId="379627569" sldId="702"/>
        </pc:sldMkLst>
      </pc:sldChg>
      <pc:sldChg chg="new del">
        <pc:chgData name="Williams, Erik" userId="487f5fc1-1759-487e-b040-e9fd7eac4300" providerId="ADAL" clId="{15A1E634-8380-4D36-B5ED-9BF87CAC0E2C}" dt="2024-04-03T14:56:19.023" v="3195" actId="47"/>
        <pc:sldMkLst>
          <pc:docMk/>
          <pc:sldMk cId="3819397305" sldId="703"/>
        </pc:sldMkLst>
      </pc:sldChg>
      <pc:sldChg chg="new del">
        <pc:chgData name="Williams, Erik" userId="487f5fc1-1759-487e-b040-e9fd7eac4300" providerId="ADAL" clId="{15A1E634-8380-4D36-B5ED-9BF87CAC0E2C}" dt="2024-04-03T14:56:19.023" v="3195" actId="47"/>
        <pc:sldMkLst>
          <pc:docMk/>
          <pc:sldMk cId="1649790939" sldId="704"/>
        </pc:sldMkLst>
      </pc:sldChg>
      <pc:sldChg chg="new del">
        <pc:chgData name="Williams, Erik" userId="487f5fc1-1759-487e-b040-e9fd7eac4300" providerId="ADAL" clId="{15A1E634-8380-4D36-B5ED-9BF87CAC0E2C}" dt="2024-04-03T14:56:19.023" v="3195" actId="47"/>
        <pc:sldMkLst>
          <pc:docMk/>
          <pc:sldMk cId="2684602624" sldId="705"/>
        </pc:sldMkLst>
      </pc:sldChg>
      <pc:sldChg chg="new del">
        <pc:chgData name="Williams, Erik" userId="487f5fc1-1759-487e-b040-e9fd7eac4300" providerId="ADAL" clId="{15A1E634-8380-4D36-B5ED-9BF87CAC0E2C}" dt="2024-04-03T14:56:19.023" v="3195" actId="47"/>
        <pc:sldMkLst>
          <pc:docMk/>
          <pc:sldMk cId="1727000158" sldId="706"/>
        </pc:sldMkLst>
      </pc:sldChg>
      <pc:sldChg chg="new del">
        <pc:chgData name="Williams, Erik" userId="487f5fc1-1759-487e-b040-e9fd7eac4300" providerId="ADAL" clId="{15A1E634-8380-4D36-B5ED-9BF87CAC0E2C}" dt="2024-04-03T14:56:19.023" v="3195" actId="47"/>
        <pc:sldMkLst>
          <pc:docMk/>
          <pc:sldMk cId="2428544844" sldId="707"/>
        </pc:sldMkLst>
      </pc:sldChg>
      <pc:sldChg chg="new del">
        <pc:chgData name="Williams, Erik" userId="487f5fc1-1759-487e-b040-e9fd7eac4300" providerId="ADAL" clId="{15A1E634-8380-4D36-B5ED-9BF87CAC0E2C}" dt="2024-04-03T14:56:19.023" v="3195" actId="47"/>
        <pc:sldMkLst>
          <pc:docMk/>
          <pc:sldMk cId="1091509121" sldId="708"/>
        </pc:sldMkLst>
      </pc:sldChg>
      <pc:sldChg chg="new del">
        <pc:chgData name="Williams, Erik" userId="487f5fc1-1759-487e-b040-e9fd7eac4300" providerId="ADAL" clId="{15A1E634-8380-4D36-B5ED-9BF87CAC0E2C}" dt="2024-04-03T14:56:19.023" v="3195" actId="47"/>
        <pc:sldMkLst>
          <pc:docMk/>
          <pc:sldMk cId="2465754981" sldId="709"/>
        </pc:sldMkLst>
      </pc:sldChg>
      <pc:sldChg chg="new del">
        <pc:chgData name="Williams, Erik" userId="487f5fc1-1759-487e-b040-e9fd7eac4300" providerId="ADAL" clId="{15A1E634-8380-4D36-B5ED-9BF87CAC0E2C}" dt="2024-04-03T14:56:19.023" v="3195" actId="47"/>
        <pc:sldMkLst>
          <pc:docMk/>
          <pc:sldMk cId="341252726" sldId="710"/>
        </pc:sldMkLst>
      </pc:sldChg>
      <pc:sldChg chg="new del">
        <pc:chgData name="Williams, Erik" userId="487f5fc1-1759-487e-b040-e9fd7eac4300" providerId="ADAL" clId="{15A1E634-8380-4D36-B5ED-9BF87CAC0E2C}" dt="2024-04-03T14:56:19.023" v="3195" actId="47"/>
        <pc:sldMkLst>
          <pc:docMk/>
          <pc:sldMk cId="2202509586" sldId="711"/>
        </pc:sldMkLst>
      </pc:sldChg>
      <pc:sldChg chg="new del">
        <pc:chgData name="Williams, Erik" userId="487f5fc1-1759-487e-b040-e9fd7eac4300" providerId="ADAL" clId="{15A1E634-8380-4D36-B5ED-9BF87CAC0E2C}" dt="2024-04-03T14:56:19.023" v="3195" actId="47"/>
        <pc:sldMkLst>
          <pc:docMk/>
          <pc:sldMk cId="2144840378" sldId="712"/>
        </pc:sldMkLst>
      </pc:sldChg>
      <pc:sldChg chg="new del">
        <pc:chgData name="Williams, Erik" userId="487f5fc1-1759-487e-b040-e9fd7eac4300" providerId="ADAL" clId="{15A1E634-8380-4D36-B5ED-9BF87CAC0E2C}" dt="2024-04-03T14:56:19.023" v="3195" actId="47"/>
        <pc:sldMkLst>
          <pc:docMk/>
          <pc:sldMk cId="1717895570" sldId="713"/>
        </pc:sldMkLst>
      </pc:sldChg>
      <pc:sldChg chg="new del">
        <pc:chgData name="Williams, Erik" userId="487f5fc1-1759-487e-b040-e9fd7eac4300" providerId="ADAL" clId="{15A1E634-8380-4D36-B5ED-9BF87CAC0E2C}" dt="2024-04-03T14:56:19.023" v="3195" actId="47"/>
        <pc:sldMkLst>
          <pc:docMk/>
          <pc:sldMk cId="3550346997" sldId="714"/>
        </pc:sldMkLst>
      </pc:sldChg>
      <pc:sldChg chg="new del">
        <pc:chgData name="Williams, Erik" userId="487f5fc1-1759-487e-b040-e9fd7eac4300" providerId="ADAL" clId="{15A1E634-8380-4D36-B5ED-9BF87CAC0E2C}" dt="2024-04-03T14:56:19.023" v="3195" actId="47"/>
        <pc:sldMkLst>
          <pc:docMk/>
          <pc:sldMk cId="594430279" sldId="715"/>
        </pc:sldMkLst>
      </pc:sldChg>
      <pc:sldChg chg="new del">
        <pc:chgData name="Williams, Erik" userId="487f5fc1-1759-487e-b040-e9fd7eac4300" providerId="ADAL" clId="{15A1E634-8380-4D36-B5ED-9BF87CAC0E2C}" dt="2024-04-03T14:56:19.023" v="3195" actId="47"/>
        <pc:sldMkLst>
          <pc:docMk/>
          <pc:sldMk cId="217281393" sldId="716"/>
        </pc:sldMkLst>
      </pc:sldChg>
      <pc:sldChg chg="new del">
        <pc:chgData name="Williams, Erik" userId="487f5fc1-1759-487e-b040-e9fd7eac4300" providerId="ADAL" clId="{15A1E634-8380-4D36-B5ED-9BF87CAC0E2C}" dt="2024-04-03T14:56:19.023" v="3195" actId="47"/>
        <pc:sldMkLst>
          <pc:docMk/>
          <pc:sldMk cId="3418257253" sldId="717"/>
        </pc:sldMkLst>
      </pc:sldChg>
      <pc:sldChg chg="new del">
        <pc:chgData name="Williams, Erik" userId="487f5fc1-1759-487e-b040-e9fd7eac4300" providerId="ADAL" clId="{15A1E634-8380-4D36-B5ED-9BF87CAC0E2C}" dt="2024-04-03T14:56:19.023" v="3195" actId="47"/>
        <pc:sldMkLst>
          <pc:docMk/>
          <pc:sldMk cId="833426885" sldId="718"/>
        </pc:sldMkLst>
      </pc:sldChg>
      <pc:sldChg chg="new del">
        <pc:chgData name="Williams, Erik" userId="487f5fc1-1759-487e-b040-e9fd7eac4300" providerId="ADAL" clId="{15A1E634-8380-4D36-B5ED-9BF87CAC0E2C}" dt="2024-04-03T14:56:19.023" v="3195" actId="47"/>
        <pc:sldMkLst>
          <pc:docMk/>
          <pc:sldMk cId="3521370830" sldId="719"/>
        </pc:sldMkLst>
      </pc:sldChg>
      <pc:sldChg chg="new del">
        <pc:chgData name="Williams, Erik" userId="487f5fc1-1759-487e-b040-e9fd7eac4300" providerId="ADAL" clId="{15A1E634-8380-4D36-B5ED-9BF87CAC0E2C}" dt="2024-04-03T14:56:19.023" v="3195" actId="47"/>
        <pc:sldMkLst>
          <pc:docMk/>
          <pc:sldMk cId="3807019193" sldId="720"/>
        </pc:sldMkLst>
      </pc:sldChg>
      <pc:sldChg chg="new del">
        <pc:chgData name="Williams, Erik" userId="487f5fc1-1759-487e-b040-e9fd7eac4300" providerId="ADAL" clId="{15A1E634-8380-4D36-B5ED-9BF87CAC0E2C}" dt="2024-04-03T14:56:19.023" v="3195" actId="47"/>
        <pc:sldMkLst>
          <pc:docMk/>
          <pc:sldMk cId="3045914886" sldId="721"/>
        </pc:sldMkLst>
      </pc:sldChg>
      <pc:sldChg chg="new del">
        <pc:chgData name="Williams, Erik" userId="487f5fc1-1759-487e-b040-e9fd7eac4300" providerId="ADAL" clId="{15A1E634-8380-4D36-B5ED-9BF87CAC0E2C}" dt="2024-04-03T14:56:19.023" v="3195" actId="47"/>
        <pc:sldMkLst>
          <pc:docMk/>
          <pc:sldMk cId="2630824896" sldId="722"/>
        </pc:sldMkLst>
      </pc:sldChg>
      <pc:sldChg chg="new del">
        <pc:chgData name="Williams, Erik" userId="487f5fc1-1759-487e-b040-e9fd7eac4300" providerId="ADAL" clId="{15A1E634-8380-4D36-B5ED-9BF87CAC0E2C}" dt="2024-04-03T14:56:19.023" v="3195" actId="47"/>
        <pc:sldMkLst>
          <pc:docMk/>
          <pc:sldMk cId="2033104785" sldId="723"/>
        </pc:sldMkLst>
      </pc:sldChg>
      <pc:sldChg chg="new del">
        <pc:chgData name="Williams, Erik" userId="487f5fc1-1759-487e-b040-e9fd7eac4300" providerId="ADAL" clId="{15A1E634-8380-4D36-B5ED-9BF87CAC0E2C}" dt="2024-04-03T14:56:19.023" v="3195" actId="47"/>
        <pc:sldMkLst>
          <pc:docMk/>
          <pc:sldMk cId="838847089" sldId="724"/>
        </pc:sldMkLst>
      </pc:sldChg>
      <pc:sldChg chg="new del">
        <pc:chgData name="Williams, Erik" userId="487f5fc1-1759-487e-b040-e9fd7eac4300" providerId="ADAL" clId="{15A1E634-8380-4D36-B5ED-9BF87CAC0E2C}" dt="2024-04-03T14:56:19.023" v="3195" actId="47"/>
        <pc:sldMkLst>
          <pc:docMk/>
          <pc:sldMk cId="4221337310" sldId="725"/>
        </pc:sldMkLst>
      </pc:sldChg>
      <pc:sldChg chg="new del">
        <pc:chgData name="Williams, Erik" userId="487f5fc1-1759-487e-b040-e9fd7eac4300" providerId="ADAL" clId="{15A1E634-8380-4D36-B5ED-9BF87CAC0E2C}" dt="2024-04-03T14:56:19.023" v="3195" actId="47"/>
        <pc:sldMkLst>
          <pc:docMk/>
          <pc:sldMk cId="3238026369" sldId="726"/>
        </pc:sldMkLst>
      </pc:sldChg>
      <pc:sldChg chg="new del">
        <pc:chgData name="Williams, Erik" userId="487f5fc1-1759-487e-b040-e9fd7eac4300" providerId="ADAL" clId="{15A1E634-8380-4D36-B5ED-9BF87CAC0E2C}" dt="2024-04-03T14:56:19.023" v="3195" actId="47"/>
        <pc:sldMkLst>
          <pc:docMk/>
          <pc:sldMk cId="3538858210" sldId="727"/>
        </pc:sldMkLst>
      </pc:sldChg>
      <pc:sldChg chg="new del">
        <pc:chgData name="Williams, Erik" userId="487f5fc1-1759-487e-b040-e9fd7eac4300" providerId="ADAL" clId="{15A1E634-8380-4D36-B5ED-9BF87CAC0E2C}" dt="2024-04-03T14:56:19.023" v="3195" actId="47"/>
        <pc:sldMkLst>
          <pc:docMk/>
          <pc:sldMk cId="1941346342" sldId="728"/>
        </pc:sldMkLst>
      </pc:sldChg>
      <pc:sldChg chg="new del">
        <pc:chgData name="Williams, Erik" userId="487f5fc1-1759-487e-b040-e9fd7eac4300" providerId="ADAL" clId="{15A1E634-8380-4D36-B5ED-9BF87CAC0E2C}" dt="2024-04-03T14:56:19.023" v="3195" actId="47"/>
        <pc:sldMkLst>
          <pc:docMk/>
          <pc:sldMk cId="2757205395" sldId="729"/>
        </pc:sldMkLst>
      </pc:sldChg>
      <pc:sldChg chg="new del">
        <pc:chgData name="Williams, Erik" userId="487f5fc1-1759-487e-b040-e9fd7eac4300" providerId="ADAL" clId="{15A1E634-8380-4D36-B5ED-9BF87CAC0E2C}" dt="2024-04-03T14:56:19.023" v="3195" actId="47"/>
        <pc:sldMkLst>
          <pc:docMk/>
          <pc:sldMk cId="2333754947" sldId="730"/>
        </pc:sldMkLst>
      </pc:sldChg>
      <pc:sldChg chg="new del">
        <pc:chgData name="Williams, Erik" userId="487f5fc1-1759-487e-b040-e9fd7eac4300" providerId="ADAL" clId="{15A1E634-8380-4D36-B5ED-9BF87CAC0E2C}" dt="2024-04-03T14:56:19.023" v="3195" actId="47"/>
        <pc:sldMkLst>
          <pc:docMk/>
          <pc:sldMk cId="2462178797" sldId="731"/>
        </pc:sldMkLst>
      </pc:sldChg>
      <pc:sldChg chg="new del">
        <pc:chgData name="Williams, Erik" userId="487f5fc1-1759-487e-b040-e9fd7eac4300" providerId="ADAL" clId="{15A1E634-8380-4D36-B5ED-9BF87CAC0E2C}" dt="2024-04-03T14:56:19.023" v="3195" actId="47"/>
        <pc:sldMkLst>
          <pc:docMk/>
          <pc:sldMk cId="2291040227" sldId="732"/>
        </pc:sldMkLst>
      </pc:sldChg>
      <pc:sldChg chg="new del">
        <pc:chgData name="Williams, Erik" userId="487f5fc1-1759-487e-b040-e9fd7eac4300" providerId="ADAL" clId="{15A1E634-8380-4D36-B5ED-9BF87CAC0E2C}" dt="2024-04-03T14:56:19.023" v="3195" actId="47"/>
        <pc:sldMkLst>
          <pc:docMk/>
          <pc:sldMk cId="3920129818" sldId="733"/>
        </pc:sldMkLst>
      </pc:sldChg>
      <pc:sldChg chg="new del">
        <pc:chgData name="Williams, Erik" userId="487f5fc1-1759-487e-b040-e9fd7eac4300" providerId="ADAL" clId="{15A1E634-8380-4D36-B5ED-9BF87CAC0E2C}" dt="2024-04-03T14:56:19.023" v="3195" actId="47"/>
        <pc:sldMkLst>
          <pc:docMk/>
          <pc:sldMk cId="2273075808" sldId="734"/>
        </pc:sldMkLst>
      </pc:sldChg>
      <pc:sldChg chg="new del">
        <pc:chgData name="Williams, Erik" userId="487f5fc1-1759-487e-b040-e9fd7eac4300" providerId="ADAL" clId="{15A1E634-8380-4D36-B5ED-9BF87CAC0E2C}" dt="2024-04-03T14:56:19.023" v="3195" actId="47"/>
        <pc:sldMkLst>
          <pc:docMk/>
          <pc:sldMk cId="523893203" sldId="735"/>
        </pc:sldMkLst>
      </pc:sldChg>
      <pc:sldChg chg="new del">
        <pc:chgData name="Williams, Erik" userId="487f5fc1-1759-487e-b040-e9fd7eac4300" providerId="ADAL" clId="{15A1E634-8380-4D36-B5ED-9BF87CAC0E2C}" dt="2024-04-03T14:56:19.023" v="3195" actId="47"/>
        <pc:sldMkLst>
          <pc:docMk/>
          <pc:sldMk cId="191000803" sldId="736"/>
        </pc:sldMkLst>
      </pc:sldChg>
      <pc:sldChg chg="new del">
        <pc:chgData name="Williams, Erik" userId="487f5fc1-1759-487e-b040-e9fd7eac4300" providerId="ADAL" clId="{15A1E634-8380-4D36-B5ED-9BF87CAC0E2C}" dt="2024-04-03T14:56:19.023" v="3195" actId="47"/>
        <pc:sldMkLst>
          <pc:docMk/>
          <pc:sldMk cId="2795847922" sldId="737"/>
        </pc:sldMkLst>
      </pc:sldChg>
      <pc:sldChg chg="new del">
        <pc:chgData name="Williams, Erik" userId="487f5fc1-1759-487e-b040-e9fd7eac4300" providerId="ADAL" clId="{15A1E634-8380-4D36-B5ED-9BF87CAC0E2C}" dt="2024-04-03T14:56:19.023" v="3195" actId="47"/>
        <pc:sldMkLst>
          <pc:docMk/>
          <pc:sldMk cId="2685181172" sldId="738"/>
        </pc:sldMkLst>
      </pc:sldChg>
      <pc:sldChg chg="new del">
        <pc:chgData name="Williams, Erik" userId="487f5fc1-1759-487e-b040-e9fd7eac4300" providerId="ADAL" clId="{15A1E634-8380-4D36-B5ED-9BF87CAC0E2C}" dt="2024-04-03T14:56:19.023" v="3195" actId="47"/>
        <pc:sldMkLst>
          <pc:docMk/>
          <pc:sldMk cId="447306806" sldId="739"/>
        </pc:sldMkLst>
      </pc:sldChg>
      <pc:sldChg chg="new del">
        <pc:chgData name="Williams, Erik" userId="487f5fc1-1759-487e-b040-e9fd7eac4300" providerId="ADAL" clId="{15A1E634-8380-4D36-B5ED-9BF87CAC0E2C}" dt="2024-04-03T14:56:19.023" v="3195" actId="47"/>
        <pc:sldMkLst>
          <pc:docMk/>
          <pc:sldMk cId="1848627295" sldId="740"/>
        </pc:sldMkLst>
      </pc:sldChg>
      <pc:sldChg chg="new del">
        <pc:chgData name="Williams, Erik" userId="487f5fc1-1759-487e-b040-e9fd7eac4300" providerId="ADAL" clId="{15A1E634-8380-4D36-B5ED-9BF87CAC0E2C}" dt="2024-04-03T14:56:19.023" v="3195" actId="47"/>
        <pc:sldMkLst>
          <pc:docMk/>
          <pc:sldMk cId="1813824087" sldId="741"/>
        </pc:sldMkLst>
      </pc:sldChg>
      <pc:sldChg chg="new del">
        <pc:chgData name="Williams, Erik" userId="487f5fc1-1759-487e-b040-e9fd7eac4300" providerId="ADAL" clId="{15A1E634-8380-4D36-B5ED-9BF87CAC0E2C}" dt="2024-04-03T14:56:19.023" v="3195" actId="47"/>
        <pc:sldMkLst>
          <pc:docMk/>
          <pc:sldMk cId="678535676" sldId="742"/>
        </pc:sldMkLst>
      </pc:sldChg>
      <pc:sldChg chg="new del">
        <pc:chgData name="Williams, Erik" userId="487f5fc1-1759-487e-b040-e9fd7eac4300" providerId="ADAL" clId="{15A1E634-8380-4D36-B5ED-9BF87CAC0E2C}" dt="2024-04-03T14:56:19.023" v="3195" actId="47"/>
        <pc:sldMkLst>
          <pc:docMk/>
          <pc:sldMk cId="2067312125" sldId="743"/>
        </pc:sldMkLst>
      </pc:sldChg>
      <pc:sldChg chg="new del">
        <pc:chgData name="Williams, Erik" userId="487f5fc1-1759-487e-b040-e9fd7eac4300" providerId="ADAL" clId="{15A1E634-8380-4D36-B5ED-9BF87CAC0E2C}" dt="2024-04-03T14:56:19.023" v="3195" actId="47"/>
        <pc:sldMkLst>
          <pc:docMk/>
          <pc:sldMk cId="3011838677" sldId="744"/>
        </pc:sldMkLst>
      </pc:sldChg>
      <pc:sldChg chg="new del">
        <pc:chgData name="Williams, Erik" userId="487f5fc1-1759-487e-b040-e9fd7eac4300" providerId="ADAL" clId="{15A1E634-8380-4D36-B5ED-9BF87CAC0E2C}" dt="2024-04-03T14:56:19.023" v="3195" actId="47"/>
        <pc:sldMkLst>
          <pc:docMk/>
          <pc:sldMk cId="3822962002" sldId="745"/>
        </pc:sldMkLst>
      </pc:sldChg>
      <pc:sldChg chg="new del">
        <pc:chgData name="Williams, Erik" userId="487f5fc1-1759-487e-b040-e9fd7eac4300" providerId="ADAL" clId="{15A1E634-8380-4D36-B5ED-9BF87CAC0E2C}" dt="2024-04-03T14:56:19.023" v="3195" actId="47"/>
        <pc:sldMkLst>
          <pc:docMk/>
          <pc:sldMk cId="3361858779" sldId="746"/>
        </pc:sldMkLst>
      </pc:sldChg>
      <pc:sldChg chg="new del">
        <pc:chgData name="Williams, Erik" userId="487f5fc1-1759-487e-b040-e9fd7eac4300" providerId="ADAL" clId="{15A1E634-8380-4D36-B5ED-9BF87CAC0E2C}" dt="2024-04-03T14:56:19.023" v="3195" actId="47"/>
        <pc:sldMkLst>
          <pc:docMk/>
          <pc:sldMk cId="2332341039" sldId="747"/>
        </pc:sldMkLst>
      </pc:sldChg>
      <pc:sldChg chg="new del">
        <pc:chgData name="Williams, Erik" userId="487f5fc1-1759-487e-b040-e9fd7eac4300" providerId="ADAL" clId="{15A1E634-8380-4D36-B5ED-9BF87CAC0E2C}" dt="2024-04-03T14:56:19.023" v="3195" actId="47"/>
        <pc:sldMkLst>
          <pc:docMk/>
          <pc:sldMk cId="1529508539" sldId="748"/>
        </pc:sldMkLst>
      </pc:sldChg>
      <pc:sldChg chg="new del">
        <pc:chgData name="Williams, Erik" userId="487f5fc1-1759-487e-b040-e9fd7eac4300" providerId="ADAL" clId="{15A1E634-8380-4D36-B5ED-9BF87CAC0E2C}" dt="2024-04-03T14:56:19.023" v="3195" actId="47"/>
        <pc:sldMkLst>
          <pc:docMk/>
          <pc:sldMk cId="1704584121" sldId="749"/>
        </pc:sldMkLst>
      </pc:sldChg>
      <pc:sldChg chg="new del">
        <pc:chgData name="Williams, Erik" userId="487f5fc1-1759-487e-b040-e9fd7eac4300" providerId="ADAL" clId="{15A1E634-8380-4D36-B5ED-9BF87CAC0E2C}" dt="2024-04-03T14:56:19.023" v="3195" actId="47"/>
        <pc:sldMkLst>
          <pc:docMk/>
          <pc:sldMk cId="4087416685" sldId="750"/>
        </pc:sldMkLst>
      </pc:sldChg>
      <pc:sldChg chg="new del">
        <pc:chgData name="Williams, Erik" userId="487f5fc1-1759-487e-b040-e9fd7eac4300" providerId="ADAL" clId="{15A1E634-8380-4D36-B5ED-9BF87CAC0E2C}" dt="2024-04-03T14:56:19.023" v="3195" actId="47"/>
        <pc:sldMkLst>
          <pc:docMk/>
          <pc:sldMk cId="3009440342" sldId="751"/>
        </pc:sldMkLst>
      </pc:sldChg>
      <pc:sldChg chg="new del">
        <pc:chgData name="Williams, Erik" userId="487f5fc1-1759-487e-b040-e9fd7eac4300" providerId="ADAL" clId="{15A1E634-8380-4D36-B5ED-9BF87CAC0E2C}" dt="2024-04-03T14:56:19.023" v="3195" actId="47"/>
        <pc:sldMkLst>
          <pc:docMk/>
          <pc:sldMk cId="2475445279" sldId="752"/>
        </pc:sldMkLst>
      </pc:sldChg>
      <pc:sldChg chg="new del">
        <pc:chgData name="Williams, Erik" userId="487f5fc1-1759-487e-b040-e9fd7eac4300" providerId="ADAL" clId="{15A1E634-8380-4D36-B5ED-9BF87CAC0E2C}" dt="2024-04-03T14:56:19.023" v="3195" actId="47"/>
        <pc:sldMkLst>
          <pc:docMk/>
          <pc:sldMk cId="273141947" sldId="753"/>
        </pc:sldMkLst>
      </pc:sldChg>
      <pc:sldChg chg="new del">
        <pc:chgData name="Williams, Erik" userId="487f5fc1-1759-487e-b040-e9fd7eac4300" providerId="ADAL" clId="{15A1E634-8380-4D36-B5ED-9BF87CAC0E2C}" dt="2024-04-03T14:56:19.023" v="3195" actId="47"/>
        <pc:sldMkLst>
          <pc:docMk/>
          <pc:sldMk cId="994225286" sldId="754"/>
        </pc:sldMkLst>
      </pc:sldChg>
      <pc:sldChg chg="new del">
        <pc:chgData name="Williams, Erik" userId="487f5fc1-1759-487e-b040-e9fd7eac4300" providerId="ADAL" clId="{15A1E634-8380-4D36-B5ED-9BF87CAC0E2C}" dt="2024-04-03T14:56:19.023" v="3195" actId="47"/>
        <pc:sldMkLst>
          <pc:docMk/>
          <pc:sldMk cId="3844529676" sldId="755"/>
        </pc:sldMkLst>
      </pc:sldChg>
      <pc:sldChg chg="new del">
        <pc:chgData name="Williams, Erik" userId="487f5fc1-1759-487e-b040-e9fd7eac4300" providerId="ADAL" clId="{15A1E634-8380-4D36-B5ED-9BF87CAC0E2C}" dt="2024-04-03T14:56:19.023" v="3195" actId="47"/>
        <pc:sldMkLst>
          <pc:docMk/>
          <pc:sldMk cId="1860315578" sldId="756"/>
        </pc:sldMkLst>
      </pc:sldChg>
      <pc:sldChg chg="new del">
        <pc:chgData name="Williams, Erik" userId="487f5fc1-1759-487e-b040-e9fd7eac4300" providerId="ADAL" clId="{15A1E634-8380-4D36-B5ED-9BF87CAC0E2C}" dt="2024-04-03T14:56:19.023" v="3195" actId="47"/>
        <pc:sldMkLst>
          <pc:docMk/>
          <pc:sldMk cId="405060450" sldId="757"/>
        </pc:sldMkLst>
      </pc:sldChg>
      <pc:sldChg chg="new del">
        <pc:chgData name="Williams, Erik" userId="487f5fc1-1759-487e-b040-e9fd7eac4300" providerId="ADAL" clId="{15A1E634-8380-4D36-B5ED-9BF87CAC0E2C}" dt="2024-04-03T14:56:19.023" v="3195" actId="47"/>
        <pc:sldMkLst>
          <pc:docMk/>
          <pc:sldMk cId="3376308414" sldId="758"/>
        </pc:sldMkLst>
      </pc:sldChg>
      <pc:sldChg chg="new del">
        <pc:chgData name="Williams, Erik" userId="487f5fc1-1759-487e-b040-e9fd7eac4300" providerId="ADAL" clId="{15A1E634-8380-4D36-B5ED-9BF87CAC0E2C}" dt="2024-04-03T14:56:19.023" v="3195" actId="47"/>
        <pc:sldMkLst>
          <pc:docMk/>
          <pc:sldMk cId="225731143" sldId="759"/>
        </pc:sldMkLst>
      </pc:sldChg>
      <pc:sldChg chg="new del">
        <pc:chgData name="Williams, Erik" userId="487f5fc1-1759-487e-b040-e9fd7eac4300" providerId="ADAL" clId="{15A1E634-8380-4D36-B5ED-9BF87CAC0E2C}" dt="2024-04-03T14:56:19.023" v="3195" actId="47"/>
        <pc:sldMkLst>
          <pc:docMk/>
          <pc:sldMk cId="3137964938" sldId="760"/>
        </pc:sldMkLst>
      </pc:sldChg>
      <pc:sldChg chg="new del">
        <pc:chgData name="Williams, Erik" userId="487f5fc1-1759-487e-b040-e9fd7eac4300" providerId="ADAL" clId="{15A1E634-8380-4D36-B5ED-9BF87CAC0E2C}" dt="2024-04-03T14:56:19.023" v="3195" actId="47"/>
        <pc:sldMkLst>
          <pc:docMk/>
          <pc:sldMk cId="1295776823" sldId="761"/>
        </pc:sldMkLst>
      </pc:sldChg>
      <pc:sldChg chg="new del">
        <pc:chgData name="Williams, Erik" userId="487f5fc1-1759-487e-b040-e9fd7eac4300" providerId="ADAL" clId="{15A1E634-8380-4D36-B5ED-9BF87CAC0E2C}" dt="2024-04-03T14:56:19.023" v="3195" actId="47"/>
        <pc:sldMkLst>
          <pc:docMk/>
          <pc:sldMk cId="351603726" sldId="762"/>
        </pc:sldMkLst>
      </pc:sldChg>
      <pc:sldChg chg="new del">
        <pc:chgData name="Williams, Erik" userId="487f5fc1-1759-487e-b040-e9fd7eac4300" providerId="ADAL" clId="{15A1E634-8380-4D36-B5ED-9BF87CAC0E2C}" dt="2024-04-03T14:56:19.023" v="3195" actId="47"/>
        <pc:sldMkLst>
          <pc:docMk/>
          <pc:sldMk cId="1782097041" sldId="763"/>
        </pc:sldMkLst>
      </pc:sldChg>
      <pc:sldChg chg="new del">
        <pc:chgData name="Williams, Erik" userId="487f5fc1-1759-487e-b040-e9fd7eac4300" providerId="ADAL" clId="{15A1E634-8380-4D36-B5ED-9BF87CAC0E2C}" dt="2024-04-03T14:56:19.023" v="3195" actId="47"/>
        <pc:sldMkLst>
          <pc:docMk/>
          <pc:sldMk cId="4252102691" sldId="764"/>
        </pc:sldMkLst>
      </pc:sldChg>
      <pc:sldChg chg="new del">
        <pc:chgData name="Williams, Erik" userId="487f5fc1-1759-487e-b040-e9fd7eac4300" providerId="ADAL" clId="{15A1E634-8380-4D36-B5ED-9BF87CAC0E2C}" dt="2024-04-03T14:56:19.023" v="3195" actId="47"/>
        <pc:sldMkLst>
          <pc:docMk/>
          <pc:sldMk cId="2087544984" sldId="765"/>
        </pc:sldMkLst>
      </pc:sldChg>
      <pc:sldChg chg="new del">
        <pc:chgData name="Williams, Erik" userId="487f5fc1-1759-487e-b040-e9fd7eac4300" providerId="ADAL" clId="{15A1E634-8380-4D36-B5ED-9BF87CAC0E2C}" dt="2024-04-03T14:56:19.023" v="3195" actId="47"/>
        <pc:sldMkLst>
          <pc:docMk/>
          <pc:sldMk cId="3064596243" sldId="766"/>
        </pc:sldMkLst>
      </pc:sldChg>
      <pc:sldChg chg="new del">
        <pc:chgData name="Williams, Erik" userId="487f5fc1-1759-487e-b040-e9fd7eac4300" providerId="ADAL" clId="{15A1E634-8380-4D36-B5ED-9BF87CAC0E2C}" dt="2024-04-03T14:56:19.023" v="3195" actId="47"/>
        <pc:sldMkLst>
          <pc:docMk/>
          <pc:sldMk cId="2162984807" sldId="767"/>
        </pc:sldMkLst>
      </pc:sldChg>
      <pc:sldChg chg="new del">
        <pc:chgData name="Williams, Erik" userId="487f5fc1-1759-487e-b040-e9fd7eac4300" providerId="ADAL" clId="{15A1E634-8380-4D36-B5ED-9BF87CAC0E2C}" dt="2024-04-03T14:56:19.023" v="3195" actId="47"/>
        <pc:sldMkLst>
          <pc:docMk/>
          <pc:sldMk cId="1621568130" sldId="768"/>
        </pc:sldMkLst>
      </pc:sldChg>
      <pc:sldChg chg="new del">
        <pc:chgData name="Williams, Erik" userId="487f5fc1-1759-487e-b040-e9fd7eac4300" providerId="ADAL" clId="{15A1E634-8380-4D36-B5ED-9BF87CAC0E2C}" dt="2024-04-03T14:56:19.023" v="3195" actId="47"/>
        <pc:sldMkLst>
          <pc:docMk/>
          <pc:sldMk cId="3050622898" sldId="769"/>
        </pc:sldMkLst>
      </pc:sldChg>
      <pc:sldChg chg="new del">
        <pc:chgData name="Williams, Erik" userId="487f5fc1-1759-487e-b040-e9fd7eac4300" providerId="ADAL" clId="{15A1E634-8380-4D36-B5ED-9BF87CAC0E2C}" dt="2024-04-03T14:56:19.023" v="3195" actId="47"/>
        <pc:sldMkLst>
          <pc:docMk/>
          <pc:sldMk cId="353156458" sldId="770"/>
        </pc:sldMkLst>
      </pc:sldChg>
      <pc:sldChg chg="new del">
        <pc:chgData name="Williams, Erik" userId="487f5fc1-1759-487e-b040-e9fd7eac4300" providerId="ADAL" clId="{15A1E634-8380-4D36-B5ED-9BF87CAC0E2C}" dt="2024-04-03T14:56:19.023" v="3195" actId="47"/>
        <pc:sldMkLst>
          <pc:docMk/>
          <pc:sldMk cId="3581135658" sldId="771"/>
        </pc:sldMkLst>
      </pc:sldChg>
      <pc:sldChg chg="new del">
        <pc:chgData name="Williams, Erik" userId="487f5fc1-1759-487e-b040-e9fd7eac4300" providerId="ADAL" clId="{15A1E634-8380-4D36-B5ED-9BF87CAC0E2C}" dt="2024-04-03T14:56:19.023" v="3195" actId="47"/>
        <pc:sldMkLst>
          <pc:docMk/>
          <pc:sldMk cId="2301524610" sldId="772"/>
        </pc:sldMkLst>
      </pc:sldChg>
      <pc:sldChg chg="new del">
        <pc:chgData name="Williams, Erik" userId="487f5fc1-1759-487e-b040-e9fd7eac4300" providerId="ADAL" clId="{15A1E634-8380-4D36-B5ED-9BF87CAC0E2C}" dt="2024-04-03T14:56:19.023" v="3195" actId="47"/>
        <pc:sldMkLst>
          <pc:docMk/>
          <pc:sldMk cId="1878764234" sldId="773"/>
        </pc:sldMkLst>
      </pc:sldChg>
      <pc:sldChg chg="new del">
        <pc:chgData name="Williams, Erik" userId="487f5fc1-1759-487e-b040-e9fd7eac4300" providerId="ADAL" clId="{15A1E634-8380-4D36-B5ED-9BF87CAC0E2C}" dt="2024-04-03T14:56:19.023" v="3195" actId="47"/>
        <pc:sldMkLst>
          <pc:docMk/>
          <pc:sldMk cId="951412740" sldId="774"/>
        </pc:sldMkLst>
      </pc:sldChg>
      <pc:sldChg chg="new del">
        <pc:chgData name="Williams, Erik" userId="487f5fc1-1759-487e-b040-e9fd7eac4300" providerId="ADAL" clId="{15A1E634-8380-4D36-B5ED-9BF87CAC0E2C}" dt="2024-04-03T14:56:19.023" v="3195" actId="47"/>
        <pc:sldMkLst>
          <pc:docMk/>
          <pc:sldMk cId="2180528768" sldId="775"/>
        </pc:sldMkLst>
      </pc:sldChg>
      <pc:sldChg chg="new del">
        <pc:chgData name="Williams, Erik" userId="487f5fc1-1759-487e-b040-e9fd7eac4300" providerId="ADAL" clId="{15A1E634-8380-4D36-B5ED-9BF87CAC0E2C}" dt="2024-04-03T14:56:19.023" v="3195" actId="47"/>
        <pc:sldMkLst>
          <pc:docMk/>
          <pc:sldMk cId="3460063276" sldId="776"/>
        </pc:sldMkLst>
      </pc:sldChg>
      <pc:sldChg chg="new del">
        <pc:chgData name="Williams, Erik" userId="487f5fc1-1759-487e-b040-e9fd7eac4300" providerId="ADAL" clId="{15A1E634-8380-4D36-B5ED-9BF87CAC0E2C}" dt="2024-04-03T14:56:19.023" v="3195" actId="47"/>
        <pc:sldMkLst>
          <pc:docMk/>
          <pc:sldMk cId="2134092147" sldId="777"/>
        </pc:sldMkLst>
      </pc:sldChg>
      <pc:sldChg chg="new del">
        <pc:chgData name="Williams, Erik" userId="487f5fc1-1759-487e-b040-e9fd7eac4300" providerId="ADAL" clId="{15A1E634-8380-4D36-B5ED-9BF87CAC0E2C}" dt="2024-04-03T14:56:19.023" v="3195" actId="47"/>
        <pc:sldMkLst>
          <pc:docMk/>
          <pc:sldMk cId="4125227275" sldId="778"/>
        </pc:sldMkLst>
      </pc:sldChg>
      <pc:sldChg chg="new del">
        <pc:chgData name="Williams, Erik" userId="487f5fc1-1759-487e-b040-e9fd7eac4300" providerId="ADAL" clId="{15A1E634-8380-4D36-B5ED-9BF87CAC0E2C}" dt="2024-04-03T14:56:19.023" v="3195" actId="47"/>
        <pc:sldMkLst>
          <pc:docMk/>
          <pc:sldMk cId="3307519672" sldId="779"/>
        </pc:sldMkLst>
      </pc:sldChg>
      <pc:sldChg chg="new del">
        <pc:chgData name="Williams, Erik" userId="487f5fc1-1759-487e-b040-e9fd7eac4300" providerId="ADAL" clId="{15A1E634-8380-4D36-B5ED-9BF87CAC0E2C}" dt="2024-04-03T14:56:19.023" v="3195" actId="47"/>
        <pc:sldMkLst>
          <pc:docMk/>
          <pc:sldMk cId="805316008" sldId="780"/>
        </pc:sldMkLst>
      </pc:sldChg>
      <pc:sldChg chg="new del">
        <pc:chgData name="Williams, Erik" userId="487f5fc1-1759-487e-b040-e9fd7eac4300" providerId="ADAL" clId="{15A1E634-8380-4D36-B5ED-9BF87CAC0E2C}" dt="2024-04-03T14:56:19.023" v="3195" actId="47"/>
        <pc:sldMkLst>
          <pc:docMk/>
          <pc:sldMk cId="2672800807" sldId="781"/>
        </pc:sldMkLst>
      </pc:sldChg>
      <pc:sldChg chg="new del">
        <pc:chgData name="Williams, Erik" userId="487f5fc1-1759-487e-b040-e9fd7eac4300" providerId="ADAL" clId="{15A1E634-8380-4D36-B5ED-9BF87CAC0E2C}" dt="2024-04-03T14:56:19.023" v="3195" actId="47"/>
        <pc:sldMkLst>
          <pc:docMk/>
          <pc:sldMk cId="540468399" sldId="782"/>
        </pc:sldMkLst>
      </pc:sldChg>
      <pc:sldChg chg="new del">
        <pc:chgData name="Williams, Erik" userId="487f5fc1-1759-487e-b040-e9fd7eac4300" providerId="ADAL" clId="{15A1E634-8380-4D36-B5ED-9BF87CAC0E2C}" dt="2024-04-03T14:56:19.023" v="3195" actId="47"/>
        <pc:sldMkLst>
          <pc:docMk/>
          <pc:sldMk cId="1020354635" sldId="783"/>
        </pc:sldMkLst>
      </pc:sldChg>
      <pc:sldChg chg="new del">
        <pc:chgData name="Williams, Erik" userId="487f5fc1-1759-487e-b040-e9fd7eac4300" providerId="ADAL" clId="{15A1E634-8380-4D36-B5ED-9BF87CAC0E2C}" dt="2024-04-03T14:56:19.023" v="3195" actId="47"/>
        <pc:sldMkLst>
          <pc:docMk/>
          <pc:sldMk cId="2873758627" sldId="784"/>
        </pc:sldMkLst>
      </pc:sldChg>
      <pc:sldChg chg="new del">
        <pc:chgData name="Williams, Erik" userId="487f5fc1-1759-487e-b040-e9fd7eac4300" providerId="ADAL" clId="{15A1E634-8380-4D36-B5ED-9BF87CAC0E2C}" dt="2024-04-03T14:56:19.023" v="3195" actId="47"/>
        <pc:sldMkLst>
          <pc:docMk/>
          <pc:sldMk cId="735307546" sldId="785"/>
        </pc:sldMkLst>
      </pc:sldChg>
      <pc:sldChg chg="new del">
        <pc:chgData name="Williams, Erik" userId="487f5fc1-1759-487e-b040-e9fd7eac4300" providerId="ADAL" clId="{15A1E634-8380-4D36-B5ED-9BF87CAC0E2C}" dt="2024-04-03T14:56:19.023" v="3195" actId="47"/>
        <pc:sldMkLst>
          <pc:docMk/>
          <pc:sldMk cId="1440560410" sldId="786"/>
        </pc:sldMkLst>
      </pc:sldChg>
      <pc:sldChg chg="new del">
        <pc:chgData name="Williams, Erik" userId="487f5fc1-1759-487e-b040-e9fd7eac4300" providerId="ADAL" clId="{15A1E634-8380-4D36-B5ED-9BF87CAC0E2C}" dt="2024-04-03T14:56:19.023" v="3195" actId="47"/>
        <pc:sldMkLst>
          <pc:docMk/>
          <pc:sldMk cId="234013884" sldId="787"/>
        </pc:sldMkLst>
      </pc:sldChg>
      <pc:sldChg chg="new del">
        <pc:chgData name="Williams, Erik" userId="487f5fc1-1759-487e-b040-e9fd7eac4300" providerId="ADAL" clId="{15A1E634-8380-4D36-B5ED-9BF87CAC0E2C}" dt="2024-04-03T14:56:19.023" v="3195" actId="47"/>
        <pc:sldMkLst>
          <pc:docMk/>
          <pc:sldMk cId="3015839910" sldId="788"/>
        </pc:sldMkLst>
      </pc:sldChg>
      <pc:sldChg chg="new del">
        <pc:chgData name="Williams, Erik" userId="487f5fc1-1759-487e-b040-e9fd7eac4300" providerId="ADAL" clId="{15A1E634-8380-4D36-B5ED-9BF87CAC0E2C}" dt="2024-04-03T14:56:19.023" v="3195" actId="47"/>
        <pc:sldMkLst>
          <pc:docMk/>
          <pc:sldMk cId="3838840623" sldId="789"/>
        </pc:sldMkLst>
      </pc:sldChg>
      <pc:sldChg chg="new del">
        <pc:chgData name="Williams, Erik" userId="487f5fc1-1759-487e-b040-e9fd7eac4300" providerId="ADAL" clId="{15A1E634-8380-4D36-B5ED-9BF87CAC0E2C}" dt="2024-04-03T14:56:19.023" v="3195" actId="47"/>
        <pc:sldMkLst>
          <pc:docMk/>
          <pc:sldMk cId="1479542485" sldId="790"/>
        </pc:sldMkLst>
      </pc:sldChg>
      <pc:sldChg chg="new del">
        <pc:chgData name="Williams, Erik" userId="487f5fc1-1759-487e-b040-e9fd7eac4300" providerId="ADAL" clId="{15A1E634-8380-4D36-B5ED-9BF87CAC0E2C}" dt="2024-04-03T14:56:19.023" v="3195" actId="47"/>
        <pc:sldMkLst>
          <pc:docMk/>
          <pc:sldMk cId="179720661" sldId="791"/>
        </pc:sldMkLst>
      </pc:sldChg>
      <pc:sldChg chg="new del">
        <pc:chgData name="Williams, Erik" userId="487f5fc1-1759-487e-b040-e9fd7eac4300" providerId="ADAL" clId="{15A1E634-8380-4D36-B5ED-9BF87CAC0E2C}" dt="2024-04-03T14:56:19.023" v="3195" actId="47"/>
        <pc:sldMkLst>
          <pc:docMk/>
          <pc:sldMk cId="1328425705" sldId="792"/>
        </pc:sldMkLst>
      </pc:sldChg>
      <pc:sldChg chg="new del">
        <pc:chgData name="Williams, Erik" userId="487f5fc1-1759-487e-b040-e9fd7eac4300" providerId="ADAL" clId="{15A1E634-8380-4D36-B5ED-9BF87CAC0E2C}" dt="2024-04-03T14:56:19.023" v="3195" actId="47"/>
        <pc:sldMkLst>
          <pc:docMk/>
          <pc:sldMk cId="3216884071" sldId="793"/>
        </pc:sldMkLst>
      </pc:sldChg>
      <pc:sldChg chg="new del">
        <pc:chgData name="Williams, Erik" userId="487f5fc1-1759-487e-b040-e9fd7eac4300" providerId="ADAL" clId="{15A1E634-8380-4D36-B5ED-9BF87CAC0E2C}" dt="2024-04-03T14:56:19.023" v="3195" actId="47"/>
        <pc:sldMkLst>
          <pc:docMk/>
          <pc:sldMk cId="3808072340" sldId="794"/>
        </pc:sldMkLst>
      </pc:sldChg>
      <pc:sldChg chg="new del">
        <pc:chgData name="Williams, Erik" userId="487f5fc1-1759-487e-b040-e9fd7eac4300" providerId="ADAL" clId="{15A1E634-8380-4D36-B5ED-9BF87CAC0E2C}" dt="2024-04-03T14:56:19.023" v="3195" actId="47"/>
        <pc:sldMkLst>
          <pc:docMk/>
          <pc:sldMk cId="2563258829" sldId="795"/>
        </pc:sldMkLst>
      </pc:sldChg>
      <pc:sldChg chg="new del">
        <pc:chgData name="Williams, Erik" userId="487f5fc1-1759-487e-b040-e9fd7eac4300" providerId="ADAL" clId="{15A1E634-8380-4D36-B5ED-9BF87CAC0E2C}" dt="2024-04-03T14:56:19.023" v="3195" actId="47"/>
        <pc:sldMkLst>
          <pc:docMk/>
          <pc:sldMk cId="2652010048" sldId="796"/>
        </pc:sldMkLst>
      </pc:sldChg>
      <pc:sldChg chg="new del">
        <pc:chgData name="Williams, Erik" userId="487f5fc1-1759-487e-b040-e9fd7eac4300" providerId="ADAL" clId="{15A1E634-8380-4D36-B5ED-9BF87CAC0E2C}" dt="2024-04-03T14:56:19.023" v="3195" actId="47"/>
        <pc:sldMkLst>
          <pc:docMk/>
          <pc:sldMk cId="2542138476" sldId="797"/>
        </pc:sldMkLst>
      </pc:sldChg>
      <pc:sldChg chg="new del">
        <pc:chgData name="Williams, Erik" userId="487f5fc1-1759-487e-b040-e9fd7eac4300" providerId="ADAL" clId="{15A1E634-8380-4D36-B5ED-9BF87CAC0E2C}" dt="2024-04-03T14:56:19.023" v="3195" actId="47"/>
        <pc:sldMkLst>
          <pc:docMk/>
          <pc:sldMk cId="287233175" sldId="798"/>
        </pc:sldMkLst>
      </pc:sldChg>
      <pc:sldChg chg="new del">
        <pc:chgData name="Williams, Erik" userId="487f5fc1-1759-487e-b040-e9fd7eac4300" providerId="ADAL" clId="{15A1E634-8380-4D36-B5ED-9BF87CAC0E2C}" dt="2024-04-03T14:56:19.023" v="3195" actId="47"/>
        <pc:sldMkLst>
          <pc:docMk/>
          <pc:sldMk cId="2532639804" sldId="799"/>
        </pc:sldMkLst>
      </pc:sldChg>
      <pc:sldChg chg="new del">
        <pc:chgData name="Williams, Erik" userId="487f5fc1-1759-487e-b040-e9fd7eac4300" providerId="ADAL" clId="{15A1E634-8380-4D36-B5ED-9BF87CAC0E2C}" dt="2024-04-03T14:56:19.023" v="3195" actId="47"/>
        <pc:sldMkLst>
          <pc:docMk/>
          <pc:sldMk cId="1904721611" sldId="800"/>
        </pc:sldMkLst>
      </pc:sldChg>
      <pc:sldChg chg="new del">
        <pc:chgData name="Williams, Erik" userId="487f5fc1-1759-487e-b040-e9fd7eac4300" providerId="ADAL" clId="{15A1E634-8380-4D36-B5ED-9BF87CAC0E2C}" dt="2024-04-03T14:56:19.023" v="3195" actId="47"/>
        <pc:sldMkLst>
          <pc:docMk/>
          <pc:sldMk cId="4128084932" sldId="801"/>
        </pc:sldMkLst>
      </pc:sldChg>
      <pc:sldChg chg="new del">
        <pc:chgData name="Williams, Erik" userId="487f5fc1-1759-487e-b040-e9fd7eac4300" providerId="ADAL" clId="{15A1E634-8380-4D36-B5ED-9BF87CAC0E2C}" dt="2024-04-03T14:56:19.023" v="3195" actId="47"/>
        <pc:sldMkLst>
          <pc:docMk/>
          <pc:sldMk cId="1165747685" sldId="802"/>
        </pc:sldMkLst>
      </pc:sldChg>
      <pc:sldChg chg="new del">
        <pc:chgData name="Williams, Erik" userId="487f5fc1-1759-487e-b040-e9fd7eac4300" providerId="ADAL" clId="{15A1E634-8380-4D36-B5ED-9BF87CAC0E2C}" dt="2024-04-03T14:56:19.023" v="3195" actId="47"/>
        <pc:sldMkLst>
          <pc:docMk/>
          <pc:sldMk cId="927184467" sldId="803"/>
        </pc:sldMkLst>
      </pc:sldChg>
      <pc:sldChg chg="new del">
        <pc:chgData name="Williams, Erik" userId="487f5fc1-1759-487e-b040-e9fd7eac4300" providerId="ADAL" clId="{15A1E634-8380-4D36-B5ED-9BF87CAC0E2C}" dt="2024-04-03T14:56:19.023" v="3195" actId="47"/>
        <pc:sldMkLst>
          <pc:docMk/>
          <pc:sldMk cId="3299143963" sldId="804"/>
        </pc:sldMkLst>
      </pc:sldChg>
      <pc:sldChg chg="new del">
        <pc:chgData name="Williams, Erik" userId="487f5fc1-1759-487e-b040-e9fd7eac4300" providerId="ADAL" clId="{15A1E634-8380-4D36-B5ED-9BF87CAC0E2C}" dt="2024-04-03T14:56:19.023" v="3195" actId="47"/>
        <pc:sldMkLst>
          <pc:docMk/>
          <pc:sldMk cId="82009494" sldId="805"/>
        </pc:sldMkLst>
      </pc:sldChg>
      <pc:sldChg chg="new del">
        <pc:chgData name="Williams, Erik" userId="487f5fc1-1759-487e-b040-e9fd7eac4300" providerId="ADAL" clId="{15A1E634-8380-4D36-B5ED-9BF87CAC0E2C}" dt="2024-04-03T14:56:19.023" v="3195" actId="47"/>
        <pc:sldMkLst>
          <pc:docMk/>
          <pc:sldMk cId="1736405003" sldId="806"/>
        </pc:sldMkLst>
      </pc:sldChg>
      <pc:sldChg chg="new del">
        <pc:chgData name="Williams, Erik" userId="487f5fc1-1759-487e-b040-e9fd7eac4300" providerId="ADAL" clId="{15A1E634-8380-4D36-B5ED-9BF87CAC0E2C}" dt="2024-04-03T14:56:19.023" v="3195" actId="47"/>
        <pc:sldMkLst>
          <pc:docMk/>
          <pc:sldMk cId="2130604749" sldId="807"/>
        </pc:sldMkLst>
      </pc:sldChg>
      <pc:sldChg chg="new del">
        <pc:chgData name="Williams, Erik" userId="487f5fc1-1759-487e-b040-e9fd7eac4300" providerId="ADAL" clId="{15A1E634-8380-4D36-B5ED-9BF87CAC0E2C}" dt="2024-04-03T14:56:19.023" v="3195" actId="47"/>
        <pc:sldMkLst>
          <pc:docMk/>
          <pc:sldMk cId="875772708" sldId="808"/>
        </pc:sldMkLst>
      </pc:sldChg>
      <pc:sldChg chg="new del">
        <pc:chgData name="Williams, Erik" userId="487f5fc1-1759-487e-b040-e9fd7eac4300" providerId="ADAL" clId="{15A1E634-8380-4D36-B5ED-9BF87CAC0E2C}" dt="2024-04-03T14:56:19.023" v="3195" actId="47"/>
        <pc:sldMkLst>
          <pc:docMk/>
          <pc:sldMk cId="872526362" sldId="809"/>
        </pc:sldMkLst>
      </pc:sldChg>
      <pc:sldChg chg="new del">
        <pc:chgData name="Williams, Erik" userId="487f5fc1-1759-487e-b040-e9fd7eac4300" providerId="ADAL" clId="{15A1E634-8380-4D36-B5ED-9BF87CAC0E2C}" dt="2024-04-03T14:56:19.023" v="3195" actId="47"/>
        <pc:sldMkLst>
          <pc:docMk/>
          <pc:sldMk cId="1144491501" sldId="810"/>
        </pc:sldMkLst>
      </pc:sldChg>
      <pc:sldChg chg="new del">
        <pc:chgData name="Williams, Erik" userId="487f5fc1-1759-487e-b040-e9fd7eac4300" providerId="ADAL" clId="{15A1E634-8380-4D36-B5ED-9BF87CAC0E2C}" dt="2024-04-03T14:56:19.023" v="3195" actId="47"/>
        <pc:sldMkLst>
          <pc:docMk/>
          <pc:sldMk cId="2100765375" sldId="811"/>
        </pc:sldMkLst>
      </pc:sldChg>
      <pc:sldChg chg="new del">
        <pc:chgData name="Williams, Erik" userId="487f5fc1-1759-487e-b040-e9fd7eac4300" providerId="ADAL" clId="{15A1E634-8380-4D36-B5ED-9BF87CAC0E2C}" dt="2024-04-03T14:56:19.023" v="3195" actId="47"/>
        <pc:sldMkLst>
          <pc:docMk/>
          <pc:sldMk cId="3045608095" sldId="812"/>
        </pc:sldMkLst>
      </pc:sldChg>
      <pc:sldChg chg="new del">
        <pc:chgData name="Williams, Erik" userId="487f5fc1-1759-487e-b040-e9fd7eac4300" providerId="ADAL" clId="{15A1E634-8380-4D36-B5ED-9BF87CAC0E2C}" dt="2024-04-03T14:56:19.023" v="3195" actId="47"/>
        <pc:sldMkLst>
          <pc:docMk/>
          <pc:sldMk cId="762300804" sldId="813"/>
        </pc:sldMkLst>
      </pc:sldChg>
      <pc:sldChg chg="new del">
        <pc:chgData name="Williams, Erik" userId="487f5fc1-1759-487e-b040-e9fd7eac4300" providerId="ADAL" clId="{15A1E634-8380-4D36-B5ED-9BF87CAC0E2C}" dt="2024-04-03T14:56:19.023" v="3195" actId="47"/>
        <pc:sldMkLst>
          <pc:docMk/>
          <pc:sldMk cId="4231241769" sldId="814"/>
        </pc:sldMkLst>
      </pc:sldChg>
      <pc:sldChg chg="new del">
        <pc:chgData name="Williams, Erik" userId="487f5fc1-1759-487e-b040-e9fd7eac4300" providerId="ADAL" clId="{15A1E634-8380-4D36-B5ED-9BF87CAC0E2C}" dt="2024-04-03T14:56:19.023" v="3195" actId="47"/>
        <pc:sldMkLst>
          <pc:docMk/>
          <pc:sldMk cId="1622020377" sldId="815"/>
        </pc:sldMkLst>
      </pc:sldChg>
      <pc:sldChg chg="new del">
        <pc:chgData name="Williams, Erik" userId="487f5fc1-1759-487e-b040-e9fd7eac4300" providerId="ADAL" clId="{15A1E634-8380-4D36-B5ED-9BF87CAC0E2C}" dt="2024-04-03T14:56:19.023" v="3195" actId="47"/>
        <pc:sldMkLst>
          <pc:docMk/>
          <pc:sldMk cId="1919925372" sldId="816"/>
        </pc:sldMkLst>
      </pc:sldChg>
      <pc:sldChg chg="new del">
        <pc:chgData name="Williams, Erik" userId="487f5fc1-1759-487e-b040-e9fd7eac4300" providerId="ADAL" clId="{15A1E634-8380-4D36-B5ED-9BF87CAC0E2C}" dt="2024-04-03T14:56:19.023" v="3195" actId="47"/>
        <pc:sldMkLst>
          <pc:docMk/>
          <pc:sldMk cId="3812200063" sldId="817"/>
        </pc:sldMkLst>
      </pc:sldChg>
      <pc:sldChg chg="new del">
        <pc:chgData name="Williams, Erik" userId="487f5fc1-1759-487e-b040-e9fd7eac4300" providerId="ADAL" clId="{15A1E634-8380-4D36-B5ED-9BF87CAC0E2C}" dt="2024-04-03T14:56:19.023" v="3195" actId="47"/>
        <pc:sldMkLst>
          <pc:docMk/>
          <pc:sldMk cId="677705046" sldId="818"/>
        </pc:sldMkLst>
      </pc:sldChg>
      <pc:sldChg chg="new del">
        <pc:chgData name="Williams, Erik" userId="487f5fc1-1759-487e-b040-e9fd7eac4300" providerId="ADAL" clId="{15A1E634-8380-4D36-B5ED-9BF87CAC0E2C}" dt="2024-04-03T14:56:19.023" v="3195" actId="47"/>
        <pc:sldMkLst>
          <pc:docMk/>
          <pc:sldMk cId="3352336649" sldId="819"/>
        </pc:sldMkLst>
      </pc:sldChg>
      <pc:sldChg chg="new del">
        <pc:chgData name="Williams, Erik" userId="487f5fc1-1759-487e-b040-e9fd7eac4300" providerId="ADAL" clId="{15A1E634-8380-4D36-B5ED-9BF87CAC0E2C}" dt="2024-04-03T14:56:19.023" v="3195" actId="47"/>
        <pc:sldMkLst>
          <pc:docMk/>
          <pc:sldMk cId="3499014680" sldId="820"/>
        </pc:sldMkLst>
      </pc:sldChg>
      <pc:sldChg chg="new del">
        <pc:chgData name="Williams, Erik" userId="487f5fc1-1759-487e-b040-e9fd7eac4300" providerId="ADAL" clId="{15A1E634-8380-4D36-B5ED-9BF87CAC0E2C}" dt="2024-04-03T14:56:19.023" v="3195" actId="47"/>
        <pc:sldMkLst>
          <pc:docMk/>
          <pc:sldMk cId="612095543" sldId="821"/>
        </pc:sldMkLst>
      </pc:sldChg>
      <pc:sldChg chg="new del">
        <pc:chgData name="Williams, Erik" userId="487f5fc1-1759-487e-b040-e9fd7eac4300" providerId="ADAL" clId="{15A1E634-8380-4D36-B5ED-9BF87CAC0E2C}" dt="2024-04-03T14:56:19.023" v="3195" actId="47"/>
        <pc:sldMkLst>
          <pc:docMk/>
          <pc:sldMk cId="730238941" sldId="822"/>
        </pc:sldMkLst>
      </pc:sldChg>
      <pc:sldChg chg="new del">
        <pc:chgData name="Williams, Erik" userId="487f5fc1-1759-487e-b040-e9fd7eac4300" providerId="ADAL" clId="{15A1E634-8380-4D36-B5ED-9BF87CAC0E2C}" dt="2024-04-03T14:56:19.023" v="3195" actId="47"/>
        <pc:sldMkLst>
          <pc:docMk/>
          <pc:sldMk cId="2605034985" sldId="823"/>
        </pc:sldMkLst>
      </pc:sldChg>
      <pc:sldChg chg="new del">
        <pc:chgData name="Williams, Erik" userId="487f5fc1-1759-487e-b040-e9fd7eac4300" providerId="ADAL" clId="{15A1E634-8380-4D36-B5ED-9BF87CAC0E2C}" dt="2024-04-03T14:56:19.023" v="3195" actId="47"/>
        <pc:sldMkLst>
          <pc:docMk/>
          <pc:sldMk cId="303175489" sldId="824"/>
        </pc:sldMkLst>
      </pc:sldChg>
      <pc:sldChg chg="new del">
        <pc:chgData name="Williams, Erik" userId="487f5fc1-1759-487e-b040-e9fd7eac4300" providerId="ADAL" clId="{15A1E634-8380-4D36-B5ED-9BF87CAC0E2C}" dt="2024-04-03T14:56:19.023" v="3195" actId="47"/>
        <pc:sldMkLst>
          <pc:docMk/>
          <pc:sldMk cId="2181094636" sldId="825"/>
        </pc:sldMkLst>
      </pc:sldChg>
      <pc:sldChg chg="new del">
        <pc:chgData name="Williams, Erik" userId="487f5fc1-1759-487e-b040-e9fd7eac4300" providerId="ADAL" clId="{15A1E634-8380-4D36-B5ED-9BF87CAC0E2C}" dt="2024-04-03T14:56:19.023" v="3195" actId="47"/>
        <pc:sldMkLst>
          <pc:docMk/>
          <pc:sldMk cId="2155130878" sldId="826"/>
        </pc:sldMkLst>
      </pc:sldChg>
      <pc:sldChg chg="new del">
        <pc:chgData name="Williams, Erik" userId="487f5fc1-1759-487e-b040-e9fd7eac4300" providerId="ADAL" clId="{15A1E634-8380-4D36-B5ED-9BF87CAC0E2C}" dt="2024-04-03T14:56:19.023" v="3195" actId="47"/>
        <pc:sldMkLst>
          <pc:docMk/>
          <pc:sldMk cId="1669854602" sldId="827"/>
        </pc:sldMkLst>
      </pc:sldChg>
      <pc:sldChg chg="new del">
        <pc:chgData name="Williams, Erik" userId="487f5fc1-1759-487e-b040-e9fd7eac4300" providerId="ADAL" clId="{15A1E634-8380-4D36-B5ED-9BF87CAC0E2C}" dt="2024-04-03T14:56:19.023" v="3195" actId="47"/>
        <pc:sldMkLst>
          <pc:docMk/>
          <pc:sldMk cId="23141533" sldId="828"/>
        </pc:sldMkLst>
      </pc:sldChg>
      <pc:sldChg chg="new del">
        <pc:chgData name="Williams, Erik" userId="487f5fc1-1759-487e-b040-e9fd7eac4300" providerId="ADAL" clId="{15A1E634-8380-4D36-B5ED-9BF87CAC0E2C}" dt="2024-04-03T14:56:19.023" v="3195" actId="47"/>
        <pc:sldMkLst>
          <pc:docMk/>
          <pc:sldMk cId="664015193" sldId="829"/>
        </pc:sldMkLst>
      </pc:sldChg>
      <pc:sldChg chg="new del">
        <pc:chgData name="Williams, Erik" userId="487f5fc1-1759-487e-b040-e9fd7eac4300" providerId="ADAL" clId="{15A1E634-8380-4D36-B5ED-9BF87CAC0E2C}" dt="2024-04-03T14:56:19.023" v="3195" actId="47"/>
        <pc:sldMkLst>
          <pc:docMk/>
          <pc:sldMk cId="3779945785" sldId="830"/>
        </pc:sldMkLst>
      </pc:sldChg>
      <pc:sldChg chg="new del">
        <pc:chgData name="Williams, Erik" userId="487f5fc1-1759-487e-b040-e9fd7eac4300" providerId="ADAL" clId="{15A1E634-8380-4D36-B5ED-9BF87CAC0E2C}" dt="2024-04-03T14:56:19.023" v="3195" actId="47"/>
        <pc:sldMkLst>
          <pc:docMk/>
          <pc:sldMk cId="2700795192" sldId="831"/>
        </pc:sldMkLst>
      </pc:sldChg>
      <pc:sldChg chg="new del">
        <pc:chgData name="Williams, Erik" userId="487f5fc1-1759-487e-b040-e9fd7eac4300" providerId="ADAL" clId="{15A1E634-8380-4D36-B5ED-9BF87CAC0E2C}" dt="2024-04-03T14:56:19.023" v="3195" actId="47"/>
        <pc:sldMkLst>
          <pc:docMk/>
          <pc:sldMk cId="2552146985" sldId="832"/>
        </pc:sldMkLst>
      </pc:sldChg>
      <pc:sldChg chg="new del">
        <pc:chgData name="Williams, Erik" userId="487f5fc1-1759-487e-b040-e9fd7eac4300" providerId="ADAL" clId="{15A1E634-8380-4D36-B5ED-9BF87CAC0E2C}" dt="2024-04-03T14:56:19.023" v="3195" actId="47"/>
        <pc:sldMkLst>
          <pc:docMk/>
          <pc:sldMk cId="1673209905" sldId="833"/>
        </pc:sldMkLst>
      </pc:sldChg>
      <pc:sldChg chg="new del">
        <pc:chgData name="Williams, Erik" userId="487f5fc1-1759-487e-b040-e9fd7eac4300" providerId="ADAL" clId="{15A1E634-8380-4D36-B5ED-9BF87CAC0E2C}" dt="2024-04-03T14:56:19.023" v="3195" actId="47"/>
        <pc:sldMkLst>
          <pc:docMk/>
          <pc:sldMk cId="1234954984" sldId="834"/>
        </pc:sldMkLst>
      </pc:sldChg>
      <pc:sldChg chg="new del">
        <pc:chgData name="Williams, Erik" userId="487f5fc1-1759-487e-b040-e9fd7eac4300" providerId="ADAL" clId="{15A1E634-8380-4D36-B5ED-9BF87CAC0E2C}" dt="2024-04-03T14:56:19.023" v="3195" actId="47"/>
        <pc:sldMkLst>
          <pc:docMk/>
          <pc:sldMk cId="642126705" sldId="835"/>
        </pc:sldMkLst>
      </pc:sldChg>
      <pc:sldChg chg="new del">
        <pc:chgData name="Williams, Erik" userId="487f5fc1-1759-487e-b040-e9fd7eac4300" providerId="ADAL" clId="{15A1E634-8380-4D36-B5ED-9BF87CAC0E2C}" dt="2024-04-03T14:56:19.023" v="3195" actId="47"/>
        <pc:sldMkLst>
          <pc:docMk/>
          <pc:sldMk cId="1183441999" sldId="836"/>
        </pc:sldMkLst>
      </pc:sldChg>
      <pc:sldChg chg="new del">
        <pc:chgData name="Williams, Erik" userId="487f5fc1-1759-487e-b040-e9fd7eac4300" providerId="ADAL" clId="{15A1E634-8380-4D36-B5ED-9BF87CAC0E2C}" dt="2024-04-03T14:56:19.023" v="3195" actId="47"/>
        <pc:sldMkLst>
          <pc:docMk/>
          <pc:sldMk cId="2372735547" sldId="837"/>
        </pc:sldMkLst>
      </pc:sldChg>
      <pc:sldChg chg="new del">
        <pc:chgData name="Williams, Erik" userId="487f5fc1-1759-487e-b040-e9fd7eac4300" providerId="ADAL" clId="{15A1E634-8380-4D36-B5ED-9BF87CAC0E2C}" dt="2024-04-03T14:56:19.023" v="3195" actId="47"/>
        <pc:sldMkLst>
          <pc:docMk/>
          <pc:sldMk cId="1419281150" sldId="838"/>
        </pc:sldMkLst>
      </pc:sldChg>
      <pc:sldChg chg="new del">
        <pc:chgData name="Williams, Erik" userId="487f5fc1-1759-487e-b040-e9fd7eac4300" providerId="ADAL" clId="{15A1E634-8380-4D36-B5ED-9BF87CAC0E2C}" dt="2024-04-03T14:56:19.023" v="3195" actId="47"/>
        <pc:sldMkLst>
          <pc:docMk/>
          <pc:sldMk cId="4001712745" sldId="839"/>
        </pc:sldMkLst>
      </pc:sldChg>
      <pc:sldChg chg="new del">
        <pc:chgData name="Williams, Erik" userId="487f5fc1-1759-487e-b040-e9fd7eac4300" providerId="ADAL" clId="{15A1E634-8380-4D36-B5ED-9BF87CAC0E2C}" dt="2024-04-03T14:56:19.023" v="3195" actId="47"/>
        <pc:sldMkLst>
          <pc:docMk/>
          <pc:sldMk cId="3596569013" sldId="840"/>
        </pc:sldMkLst>
      </pc:sldChg>
      <pc:sldChg chg="new del">
        <pc:chgData name="Williams, Erik" userId="487f5fc1-1759-487e-b040-e9fd7eac4300" providerId="ADAL" clId="{15A1E634-8380-4D36-B5ED-9BF87CAC0E2C}" dt="2024-04-03T14:56:19.023" v="3195" actId="47"/>
        <pc:sldMkLst>
          <pc:docMk/>
          <pc:sldMk cId="4062360350" sldId="841"/>
        </pc:sldMkLst>
      </pc:sldChg>
      <pc:sldChg chg="new del">
        <pc:chgData name="Williams, Erik" userId="487f5fc1-1759-487e-b040-e9fd7eac4300" providerId="ADAL" clId="{15A1E634-8380-4D36-B5ED-9BF87CAC0E2C}" dt="2024-04-03T14:56:19.023" v="3195" actId="47"/>
        <pc:sldMkLst>
          <pc:docMk/>
          <pc:sldMk cId="1802853272" sldId="842"/>
        </pc:sldMkLst>
      </pc:sldChg>
      <pc:sldChg chg="new del">
        <pc:chgData name="Williams, Erik" userId="487f5fc1-1759-487e-b040-e9fd7eac4300" providerId="ADAL" clId="{15A1E634-8380-4D36-B5ED-9BF87CAC0E2C}" dt="2024-04-03T14:56:19.023" v="3195" actId="47"/>
        <pc:sldMkLst>
          <pc:docMk/>
          <pc:sldMk cId="1973157732" sldId="843"/>
        </pc:sldMkLst>
      </pc:sldChg>
      <pc:sldChg chg="new del">
        <pc:chgData name="Williams, Erik" userId="487f5fc1-1759-487e-b040-e9fd7eac4300" providerId="ADAL" clId="{15A1E634-8380-4D36-B5ED-9BF87CAC0E2C}" dt="2024-04-03T14:56:19.023" v="3195" actId="47"/>
        <pc:sldMkLst>
          <pc:docMk/>
          <pc:sldMk cId="558742946" sldId="844"/>
        </pc:sldMkLst>
      </pc:sldChg>
      <pc:sldChg chg="new del">
        <pc:chgData name="Williams, Erik" userId="487f5fc1-1759-487e-b040-e9fd7eac4300" providerId="ADAL" clId="{15A1E634-8380-4D36-B5ED-9BF87CAC0E2C}" dt="2024-04-03T14:56:19.023" v="3195" actId="47"/>
        <pc:sldMkLst>
          <pc:docMk/>
          <pc:sldMk cId="857932619" sldId="845"/>
        </pc:sldMkLst>
      </pc:sldChg>
      <pc:sldChg chg="new del">
        <pc:chgData name="Williams, Erik" userId="487f5fc1-1759-487e-b040-e9fd7eac4300" providerId="ADAL" clId="{15A1E634-8380-4D36-B5ED-9BF87CAC0E2C}" dt="2024-04-03T14:56:19.023" v="3195" actId="47"/>
        <pc:sldMkLst>
          <pc:docMk/>
          <pc:sldMk cId="3398937210" sldId="846"/>
        </pc:sldMkLst>
      </pc:sldChg>
      <pc:sldChg chg="new del">
        <pc:chgData name="Williams, Erik" userId="487f5fc1-1759-487e-b040-e9fd7eac4300" providerId="ADAL" clId="{15A1E634-8380-4D36-B5ED-9BF87CAC0E2C}" dt="2024-04-03T14:56:19.023" v="3195" actId="47"/>
        <pc:sldMkLst>
          <pc:docMk/>
          <pc:sldMk cId="2324255391" sldId="847"/>
        </pc:sldMkLst>
      </pc:sldChg>
      <pc:sldChg chg="new del">
        <pc:chgData name="Williams, Erik" userId="487f5fc1-1759-487e-b040-e9fd7eac4300" providerId="ADAL" clId="{15A1E634-8380-4D36-B5ED-9BF87CAC0E2C}" dt="2024-04-03T14:56:19.023" v="3195" actId="47"/>
        <pc:sldMkLst>
          <pc:docMk/>
          <pc:sldMk cId="3340234327" sldId="848"/>
        </pc:sldMkLst>
      </pc:sldChg>
      <pc:sldChg chg="new del">
        <pc:chgData name="Williams, Erik" userId="487f5fc1-1759-487e-b040-e9fd7eac4300" providerId="ADAL" clId="{15A1E634-8380-4D36-B5ED-9BF87CAC0E2C}" dt="2024-04-03T14:56:19.023" v="3195" actId="47"/>
        <pc:sldMkLst>
          <pc:docMk/>
          <pc:sldMk cId="3764289501" sldId="849"/>
        </pc:sldMkLst>
      </pc:sldChg>
      <pc:sldChg chg="new del">
        <pc:chgData name="Williams, Erik" userId="487f5fc1-1759-487e-b040-e9fd7eac4300" providerId="ADAL" clId="{15A1E634-8380-4D36-B5ED-9BF87CAC0E2C}" dt="2024-04-03T14:56:19.023" v="3195" actId="47"/>
        <pc:sldMkLst>
          <pc:docMk/>
          <pc:sldMk cId="2919096917" sldId="850"/>
        </pc:sldMkLst>
      </pc:sldChg>
      <pc:sldChg chg="new del">
        <pc:chgData name="Williams, Erik" userId="487f5fc1-1759-487e-b040-e9fd7eac4300" providerId="ADAL" clId="{15A1E634-8380-4D36-B5ED-9BF87CAC0E2C}" dt="2024-04-03T14:56:19.023" v="3195" actId="47"/>
        <pc:sldMkLst>
          <pc:docMk/>
          <pc:sldMk cId="36139998" sldId="851"/>
        </pc:sldMkLst>
      </pc:sldChg>
      <pc:sldChg chg="new del">
        <pc:chgData name="Williams, Erik" userId="487f5fc1-1759-487e-b040-e9fd7eac4300" providerId="ADAL" clId="{15A1E634-8380-4D36-B5ED-9BF87CAC0E2C}" dt="2024-04-03T14:56:19.023" v="3195" actId="47"/>
        <pc:sldMkLst>
          <pc:docMk/>
          <pc:sldMk cId="183274538" sldId="852"/>
        </pc:sldMkLst>
      </pc:sldChg>
      <pc:sldChg chg="new del">
        <pc:chgData name="Williams, Erik" userId="487f5fc1-1759-487e-b040-e9fd7eac4300" providerId="ADAL" clId="{15A1E634-8380-4D36-B5ED-9BF87CAC0E2C}" dt="2024-04-03T14:56:19.023" v="3195" actId="47"/>
        <pc:sldMkLst>
          <pc:docMk/>
          <pc:sldMk cId="4056153405" sldId="853"/>
        </pc:sldMkLst>
      </pc:sldChg>
      <pc:sldChg chg="new del">
        <pc:chgData name="Williams, Erik" userId="487f5fc1-1759-487e-b040-e9fd7eac4300" providerId="ADAL" clId="{15A1E634-8380-4D36-B5ED-9BF87CAC0E2C}" dt="2024-04-03T14:56:19.023" v="3195" actId="47"/>
        <pc:sldMkLst>
          <pc:docMk/>
          <pc:sldMk cId="2787967947" sldId="854"/>
        </pc:sldMkLst>
      </pc:sldChg>
      <pc:sldChg chg="new del">
        <pc:chgData name="Williams, Erik" userId="487f5fc1-1759-487e-b040-e9fd7eac4300" providerId="ADAL" clId="{15A1E634-8380-4D36-B5ED-9BF87CAC0E2C}" dt="2024-04-03T14:56:19.023" v="3195" actId="47"/>
        <pc:sldMkLst>
          <pc:docMk/>
          <pc:sldMk cId="1805817394" sldId="855"/>
        </pc:sldMkLst>
      </pc:sldChg>
      <pc:sldChg chg="new del">
        <pc:chgData name="Williams, Erik" userId="487f5fc1-1759-487e-b040-e9fd7eac4300" providerId="ADAL" clId="{15A1E634-8380-4D36-B5ED-9BF87CAC0E2C}" dt="2024-04-03T14:56:19.023" v="3195" actId="47"/>
        <pc:sldMkLst>
          <pc:docMk/>
          <pc:sldMk cId="1015685203" sldId="856"/>
        </pc:sldMkLst>
      </pc:sldChg>
      <pc:sldChg chg="new del">
        <pc:chgData name="Williams, Erik" userId="487f5fc1-1759-487e-b040-e9fd7eac4300" providerId="ADAL" clId="{15A1E634-8380-4D36-B5ED-9BF87CAC0E2C}" dt="2024-04-03T14:56:19.023" v="3195" actId="47"/>
        <pc:sldMkLst>
          <pc:docMk/>
          <pc:sldMk cId="49793329" sldId="857"/>
        </pc:sldMkLst>
      </pc:sldChg>
      <pc:sldChg chg="new del">
        <pc:chgData name="Williams, Erik" userId="487f5fc1-1759-487e-b040-e9fd7eac4300" providerId="ADAL" clId="{15A1E634-8380-4D36-B5ED-9BF87CAC0E2C}" dt="2024-04-03T14:56:19.023" v="3195" actId="47"/>
        <pc:sldMkLst>
          <pc:docMk/>
          <pc:sldMk cId="2689830553" sldId="858"/>
        </pc:sldMkLst>
      </pc:sldChg>
      <pc:sldChg chg="new del">
        <pc:chgData name="Williams, Erik" userId="487f5fc1-1759-487e-b040-e9fd7eac4300" providerId="ADAL" clId="{15A1E634-8380-4D36-B5ED-9BF87CAC0E2C}" dt="2024-04-03T14:56:19.023" v="3195" actId="47"/>
        <pc:sldMkLst>
          <pc:docMk/>
          <pc:sldMk cId="1226824694" sldId="859"/>
        </pc:sldMkLst>
      </pc:sldChg>
      <pc:sldChg chg="new del">
        <pc:chgData name="Williams, Erik" userId="487f5fc1-1759-487e-b040-e9fd7eac4300" providerId="ADAL" clId="{15A1E634-8380-4D36-B5ED-9BF87CAC0E2C}" dt="2024-04-03T14:56:19.023" v="3195" actId="47"/>
        <pc:sldMkLst>
          <pc:docMk/>
          <pc:sldMk cId="637167923" sldId="860"/>
        </pc:sldMkLst>
      </pc:sldChg>
      <pc:sldChg chg="new del">
        <pc:chgData name="Williams, Erik" userId="487f5fc1-1759-487e-b040-e9fd7eac4300" providerId="ADAL" clId="{15A1E634-8380-4D36-B5ED-9BF87CAC0E2C}" dt="2024-04-03T14:56:19.023" v="3195" actId="47"/>
        <pc:sldMkLst>
          <pc:docMk/>
          <pc:sldMk cId="539190834" sldId="861"/>
        </pc:sldMkLst>
      </pc:sldChg>
      <pc:sldChg chg="new del">
        <pc:chgData name="Williams, Erik" userId="487f5fc1-1759-487e-b040-e9fd7eac4300" providerId="ADAL" clId="{15A1E634-8380-4D36-B5ED-9BF87CAC0E2C}" dt="2024-04-03T14:56:19.023" v="3195" actId="47"/>
        <pc:sldMkLst>
          <pc:docMk/>
          <pc:sldMk cId="2490272299" sldId="862"/>
        </pc:sldMkLst>
      </pc:sldChg>
      <pc:sldChg chg="new del">
        <pc:chgData name="Williams, Erik" userId="487f5fc1-1759-487e-b040-e9fd7eac4300" providerId="ADAL" clId="{15A1E634-8380-4D36-B5ED-9BF87CAC0E2C}" dt="2024-04-03T14:56:19.023" v="3195" actId="47"/>
        <pc:sldMkLst>
          <pc:docMk/>
          <pc:sldMk cId="1448005008" sldId="863"/>
        </pc:sldMkLst>
      </pc:sldChg>
      <pc:sldChg chg="new del">
        <pc:chgData name="Williams, Erik" userId="487f5fc1-1759-487e-b040-e9fd7eac4300" providerId="ADAL" clId="{15A1E634-8380-4D36-B5ED-9BF87CAC0E2C}" dt="2024-04-03T14:56:19.023" v="3195" actId="47"/>
        <pc:sldMkLst>
          <pc:docMk/>
          <pc:sldMk cId="1113504413" sldId="864"/>
        </pc:sldMkLst>
      </pc:sldChg>
      <pc:sldChg chg="new del">
        <pc:chgData name="Williams, Erik" userId="487f5fc1-1759-487e-b040-e9fd7eac4300" providerId="ADAL" clId="{15A1E634-8380-4D36-B5ED-9BF87CAC0E2C}" dt="2024-04-03T14:56:19.023" v="3195" actId="47"/>
        <pc:sldMkLst>
          <pc:docMk/>
          <pc:sldMk cId="41875279" sldId="865"/>
        </pc:sldMkLst>
      </pc:sldChg>
      <pc:sldChg chg="new del">
        <pc:chgData name="Williams, Erik" userId="487f5fc1-1759-487e-b040-e9fd7eac4300" providerId="ADAL" clId="{15A1E634-8380-4D36-B5ED-9BF87CAC0E2C}" dt="2024-04-03T14:56:19.023" v="3195" actId="47"/>
        <pc:sldMkLst>
          <pc:docMk/>
          <pc:sldMk cId="3146408114" sldId="866"/>
        </pc:sldMkLst>
      </pc:sldChg>
      <pc:sldChg chg="new del">
        <pc:chgData name="Williams, Erik" userId="487f5fc1-1759-487e-b040-e9fd7eac4300" providerId="ADAL" clId="{15A1E634-8380-4D36-B5ED-9BF87CAC0E2C}" dt="2024-04-03T14:56:19.023" v="3195" actId="47"/>
        <pc:sldMkLst>
          <pc:docMk/>
          <pc:sldMk cId="2825812284" sldId="867"/>
        </pc:sldMkLst>
      </pc:sldChg>
      <pc:sldChg chg="new del">
        <pc:chgData name="Williams, Erik" userId="487f5fc1-1759-487e-b040-e9fd7eac4300" providerId="ADAL" clId="{15A1E634-8380-4D36-B5ED-9BF87CAC0E2C}" dt="2024-04-03T14:56:19.023" v="3195" actId="47"/>
        <pc:sldMkLst>
          <pc:docMk/>
          <pc:sldMk cId="856722158" sldId="868"/>
        </pc:sldMkLst>
      </pc:sldChg>
      <pc:sldChg chg="new del">
        <pc:chgData name="Williams, Erik" userId="487f5fc1-1759-487e-b040-e9fd7eac4300" providerId="ADAL" clId="{15A1E634-8380-4D36-B5ED-9BF87CAC0E2C}" dt="2024-04-03T14:56:19.023" v="3195" actId="47"/>
        <pc:sldMkLst>
          <pc:docMk/>
          <pc:sldMk cId="3510724560" sldId="869"/>
        </pc:sldMkLst>
      </pc:sldChg>
      <pc:sldChg chg="new del">
        <pc:chgData name="Williams, Erik" userId="487f5fc1-1759-487e-b040-e9fd7eac4300" providerId="ADAL" clId="{15A1E634-8380-4D36-B5ED-9BF87CAC0E2C}" dt="2024-04-03T14:56:19.023" v="3195" actId="47"/>
        <pc:sldMkLst>
          <pc:docMk/>
          <pc:sldMk cId="2455884400" sldId="870"/>
        </pc:sldMkLst>
      </pc:sldChg>
      <pc:sldChg chg="new del">
        <pc:chgData name="Williams, Erik" userId="487f5fc1-1759-487e-b040-e9fd7eac4300" providerId="ADAL" clId="{15A1E634-8380-4D36-B5ED-9BF87CAC0E2C}" dt="2024-04-03T14:56:19.023" v="3195" actId="47"/>
        <pc:sldMkLst>
          <pc:docMk/>
          <pc:sldMk cId="1251137264" sldId="871"/>
        </pc:sldMkLst>
      </pc:sldChg>
      <pc:sldChg chg="new del">
        <pc:chgData name="Williams, Erik" userId="487f5fc1-1759-487e-b040-e9fd7eac4300" providerId="ADAL" clId="{15A1E634-8380-4D36-B5ED-9BF87CAC0E2C}" dt="2024-04-03T14:56:19.023" v="3195" actId="47"/>
        <pc:sldMkLst>
          <pc:docMk/>
          <pc:sldMk cId="1183145198" sldId="872"/>
        </pc:sldMkLst>
      </pc:sldChg>
      <pc:sldChg chg="new del">
        <pc:chgData name="Williams, Erik" userId="487f5fc1-1759-487e-b040-e9fd7eac4300" providerId="ADAL" clId="{15A1E634-8380-4D36-B5ED-9BF87CAC0E2C}" dt="2024-04-03T14:56:19.023" v="3195" actId="47"/>
        <pc:sldMkLst>
          <pc:docMk/>
          <pc:sldMk cId="407580964" sldId="873"/>
        </pc:sldMkLst>
      </pc:sldChg>
      <pc:sldChg chg="new del">
        <pc:chgData name="Williams, Erik" userId="487f5fc1-1759-487e-b040-e9fd7eac4300" providerId="ADAL" clId="{15A1E634-8380-4D36-B5ED-9BF87CAC0E2C}" dt="2024-04-03T14:56:19.023" v="3195" actId="47"/>
        <pc:sldMkLst>
          <pc:docMk/>
          <pc:sldMk cId="1750640821" sldId="874"/>
        </pc:sldMkLst>
      </pc:sldChg>
      <pc:sldChg chg="new del">
        <pc:chgData name="Williams, Erik" userId="487f5fc1-1759-487e-b040-e9fd7eac4300" providerId="ADAL" clId="{15A1E634-8380-4D36-B5ED-9BF87CAC0E2C}" dt="2024-04-03T14:56:19.023" v="3195" actId="47"/>
        <pc:sldMkLst>
          <pc:docMk/>
          <pc:sldMk cId="4010796281" sldId="875"/>
        </pc:sldMkLst>
      </pc:sldChg>
      <pc:sldChg chg="new del">
        <pc:chgData name="Williams, Erik" userId="487f5fc1-1759-487e-b040-e9fd7eac4300" providerId="ADAL" clId="{15A1E634-8380-4D36-B5ED-9BF87CAC0E2C}" dt="2024-04-03T14:56:19.023" v="3195" actId="47"/>
        <pc:sldMkLst>
          <pc:docMk/>
          <pc:sldMk cId="1971105037" sldId="876"/>
        </pc:sldMkLst>
      </pc:sldChg>
      <pc:sldChg chg="new del">
        <pc:chgData name="Williams, Erik" userId="487f5fc1-1759-487e-b040-e9fd7eac4300" providerId="ADAL" clId="{15A1E634-8380-4D36-B5ED-9BF87CAC0E2C}" dt="2024-04-03T14:56:19.023" v="3195" actId="47"/>
        <pc:sldMkLst>
          <pc:docMk/>
          <pc:sldMk cId="2853026696" sldId="877"/>
        </pc:sldMkLst>
      </pc:sldChg>
      <pc:sldChg chg="new del">
        <pc:chgData name="Williams, Erik" userId="487f5fc1-1759-487e-b040-e9fd7eac4300" providerId="ADAL" clId="{15A1E634-8380-4D36-B5ED-9BF87CAC0E2C}" dt="2024-04-03T14:56:19.023" v="3195" actId="47"/>
        <pc:sldMkLst>
          <pc:docMk/>
          <pc:sldMk cId="1334141784" sldId="878"/>
        </pc:sldMkLst>
      </pc:sldChg>
      <pc:sldChg chg="new del">
        <pc:chgData name="Williams, Erik" userId="487f5fc1-1759-487e-b040-e9fd7eac4300" providerId="ADAL" clId="{15A1E634-8380-4D36-B5ED-9BF87CAC0E2C}" dt="2024-04-03T14:56:19.023" v="3195" actId="47"/>
        <pc:sldMkLst>
          <pc:docMk/>
          <pc:sldMk cId="4226761653" sldId="879"/>
        </pc:sldMkLst>
      </pc:sldChg>
      <pc:sldChg chg="new del">
        <pc:chgData name="Williams, Erik" userId="487f5fc1-1759-487e-b040-e9fd7eac4300" providerId="ADAL" clId="{15A1E634-8380-4D36-B5ED-9BF87CAC0E2C}" dt="2024-04-03T14:56:19.023" v="3195" actId="47"/>
        <pc:sldMkLst>
          <pc:docMk/>
          <pc:sldMk cId="4014061579" sldId="880"/>
        </pc:sldMkLst>
      </pc:sldChg>
      <pc:sldChg chg="new del">
        <pc:chgData name="Williams, Erik" userId="487f5fc1-1759-487e-b040-e9fd7eac4300" providerId="ADAL" clId="{15A1E634-8380-4D36-B5ED-9BF87CAC0E2C}" dt="2024-04-03T14:56:19.023" v="3195" actId="47"/>
        <pc:sldMkLst>
          <pc:docMk/>
          <pc:sldMk cId="635077146" sldId="881"/>
        </pc:sldMkLst>
      </pc:sldChg>
      <pc:sldChg chg="new del">
        <pc:chgData name="Williams, Erik" userId="487f5fc1-1759-487e-b040-e9fd7eac4300" providerId="ADAL" clId="{15A1E634-8380-4D36-B5ED-9BF87CAC0E2C}" dt="2024-04-03T14:56:19.023" v="3195" actId="47"/>
        <pc:sldMkLst>
          <pc:docMk/>
          <pc:sldMk cId="4198676064" sldId="882"/>
        </pc:sldMkLst>
      </pc:sldChg>
      <pc:sldChg chg="new del">
        <pc:chgData name="Williams, Erik" userId="487f5fc1-1759-487e-b040-e9fd7eac4300" providerId="ADAL" clId="{15A1E634-8380-4D36-B5ED-9BF87CAC0E2C}" dt="2024-04-03T14:56:19.023" v="3195" actId="47"/>
        <pc:sldMkLst>
          <pc:docMk/>
          <pc:sldMk cId="3213687625" sldId="883"/>
        </pc:sldMkLst>
      </pc:sldChg>
      <pc:sldChg chg="new del">
        <pc:chgData name="Williams, Erik" userId="487f5fc1-1759-487e-b040-e9fd7eac4300" providerId="ADAL" clId="{15A1E634-8380-4D36-B5ED-9BF87CAC0E2C}" dt="2024-04-03T14:56:19.023" v="3195" actId="47"/>
        <pc:sldMkLst>
          <pc:docMk/>
          <pc:sldMk cId="2568167265" sldId="884"/>
        </pc:sldMkLst>
      </pc:sldChg>
      <pc:sldChg chg="new del">
        <pc:chgData name="Williams, Erik" userId="487f5fc1-1759-487e-b040-e9fd7eac4300" providerId="ADAL" clId="{15A1E634-8380-4D36-B5ED-9BF87CAC0E2C}" dt="2024-04-03T14:56:19.023" v="3195" actId="47"/>
        <pc:sldMkLst>
          <pc:docMk/>
          <pc:sldMk cId="936655904" sldId="885"/>
        </pc:sldMkLst>
      </pc:sldChg>
      <pc:sldChg chg="new del">
        <pc:chgData name="Williams, Erik" userId="487f5fc1-1759-487e-b040-e9fd7eac4300" providerId="ADAL" clId="{15A1E634-8380-4D36-B5ED-9BF87CAC0E2C}" dt="2024-04-03T14:56:19.023" v="3195" actId="47"/>
        <pc:sldMkLst>
          <pc:docMk/>
          <pc:sldMk cId="2598121641" sldId="886"/>
        </pc:sldMkLst>
      </pc:sldChg>
      <pc:sldChg chg="new del">
        <pc:chgData name="Williams, Erik" userId="487f5fc1-1759-487e-b040-e9fd7eac4300" providerId="ADAL" clId="{15A1E634-8380-4D36-B5ED-9BF87CAC0E2C}" dt="2024-04-03T14:56:19.023" v="3195" actId="47"/>
        <pc:sldMkLst>
          <pc:docMk/>
          <pc:sldMk cId="3063981259" sldId="887"/>
        </pc:sldMkLst>
      </pc:sldChg>
      <pc:sldChg chg="new del">
        <pc:chgData name="Williams, Erik" userId="487f5fc1-1759-487e-b040-e9fd7eac4300" providerId="ADAL" clId="{15A1E634-8380-4D36-B5ED-9BF87CAC0E2C}" dt="2024-04-03T14:56:19.023" v="3195" actId="47"/>
        <pc:sldMkLst>
          <pc:docMk/>
          <pc:sldMk cId="2185509239" sldId="888"/>
        </pc:sldMkLst>
      </pc:sldChg>
      <pc:sldChg chg="new del">
        <pc:chgData name="Williams, Erik" userId="487f5fc1-1759-487e-b040-e9fd7eac4300" providerId="ADAL" clId="{15A1E634-8380-4D36-B5ED-9BF87CAC0E2C}" dt="2024-04-03T14:56:19.023" v="3195" actId="47"/>
        <pc:sldMkLst>
          <pc:docMk/>
          <pc:sldMk cId="3755527354" sldId="889"/>
        </pc:sldMkLst>
      </pc:sldChg>
      <pc:sldChg chg="new del">
        <pc:chgData name="Williams, Erik" userId="487f5fc1-1759-487e-b040-e9fd7eac4300" providerId="ADAL" clId="{15A1E634-8380-4D36-B5ED-9BF87CAC0E2C}" dt="2024-04-03T14:56:19.023" v="3195" actId="47"/>
        <pc:sldMkLst>
          <pc:docMk/>
          <pc:sldMk cId="428227702" sldId="890"/>
        </pc:sldMkLst>
      </pc:sldChg>
      <pc:sldChg chg="new del">
        <pc:chgData name="Williams, Erik" userId="487f5fc1-1759-487e-b040-e9fd7eac4300" providerId="ADAL" clId="{15A1E634-8380-4D36-B5ED-9BF87CAC0E2C}" dt="2024-04-03T14:56:19.023" v="3195" actId="47"/>
        <pc:sldMkLst>
          <pc:docMk/>
          <pc:sldMk cId="138017274" sldId="891"/>
        </pc:sldMkLst>
      </pc:sldChg>
      <pc:sldChg chg="new del">
        <pc:chgData name="Williams, Erik" userId="487f5fc1-1759-487e-b040-e9fd7eac4300" providerId="ADAL" clId="{15A1E634-8380-4D36-B5ED-9BF87CAC0E2C}" dt="2024-04-03T14:56:19.023" v="3195" actId="47"/>
        <pc:sldMkLst>
          <pc:docMk/>
          <pc:sldMk cId="3165680611" sldId="892"/>
        </pc:sldMkLst>
      </pc:sldChg>
      <pc:sldChg chg="new del">
        <pc:chgData name="Williams, Erik" userId="487f5fc1-1759-487e-b040-e9fd7eac4300" providerId="ADAL" clId="{15A1E634-8380-4D36-B5ED-9BF87CAC0E2C}" dt="2024-04-03T14:56:19.023" v="3195" actId="47"/>
        <pc:sldMkLst>
          <pc:docMk/>
          <pc:sldMk cId="1842381613" sldId="893"/>
        </pc:sldMkLst>
      </pc:sldChg>
      <pc:sldChg chg="new del">
        <pc:chgData name="Williams, Erik" userId="487f5fc1-1759-487e-b040-e9fd7eac4300" providerId="ADAL" clId="{15A1E634-8380-4D36-B5ED-9BF87CAC0E2C}" dt="2024-04-03T14:56:19.023" v="3195" actId="47"/>
        <pc:sldMkLst>
          <pc:docMk/>
          <pc:sldMk cId="2217432847" sldId="894"/>
        </pc:sldMkLst>
      </pc:sldChg>
      <pc:sldChg chg="new del">
        <pc:chgData name="Williams, Erik" userId="487f5fc1-1759-487e-b040-e9fd7eac4300" providerId="ADAL" clId="{15A1E634-8380-4D36-B5ED-9BF87CAC0E2C}" dt="2024-04-03T14:56:19.023" v="3195" actId="47"/>
        <pc:sldMkLst>
          <pc:docMk/>
          <pc:sldMk cId="180047618" sldId="895"/>
        </pc:sldMkLst>
      </pc:sldChg>
      <pc:sldChg chg="new del">
        <pc:chgData name="Williams, Erik" userId="487f5fc1-1759-487e-b040-e9fd7eac4300" providerId="ADAL" clId="{15A1E634-8380-4D36-B5ED-9BF87CAC0E2C}" dt="2024-04-03T14:56:19.023" v="3195" actId="47"/>
        <pc:sldMkLst>
          <pc:docMk/>
          <pc:sldMk cId="1641213593" sldId="896"/>
        </pc:sldMkLst>
      </pc:sldChg>
      <pc:sldChg chg="new del">
        <pc:chgData name="Williams, Erik" userId="487f5fc1-1759-487e-b040-e9fd7eac4300" providerId="ADAL" clId="{15A1E634-8380-4D36-B5ED-9BF87CAC0E2C}" dt="2024-04-03T14:56:19.023" v="3195" actId="47"/>
        <pc:sldMkLst>
          <pc:docMk/>
          <pc:sldMk cId="2893090228" sldId="897"/>
        </pc:sldMkLst>
      </pc:sldChg>
      <pc:sldChg chg="new del">
        <pc:chgData name="Williams, Erik" userId="487f5fc1-1759-487e-b040-e9fd7eac4300" providerId="ADAL" clId="{15A1E634-8380-4D36-B5ED-9BF87CAC0E2C}" dt="2024-04-03T14:56:19.023" v="3195" actId="47"/>
        <pc:sldMkLst>
          <pc:docMk/>
          <pc:sldMk cId="283910617" sldId="898"/>
        </pc:sldMkLst>
      </pc:sldChg>
      <pc:sldChg chg="new del">
        <pc:chgData name="Williams, Erik" userId="487f5fc1-1759-487e-b040-e9fd7eac4300" providerId="ADAL" clId="{15A1E634-8380-4D36-B5ED-9BF87CAC0E2C}" dt="2024-04-03T14:56:19.023" v="3195" actId="47"/>
        <pc:sldMkLst>
          <pc:docMk/>
          <pc:sldMk cId="3276984422" sldId="899"/>
        </pc:sldMkLst>
      </pc:sldChg>
      <pc:sldChg chg="new del">
        <pc:chgData name="Williams, Erik" userId="487f5fc1-1759-487e-b040-e9fd7eac4300" providerId="ADAL" clId="{15A1E634-8380-4D36-B5ED-9BF87CAC0E2C}" dt="2024-04-03T14:56:19.023" v="3195" actId="47"/>
        <pc:sldMkLst>
          <pc:docMk/>
          <pc:sldMk cId="1539084793" sldId="900"/>
        </pc:sldMkLst>
      </pc:sldChg>
      <pc:sldChg chg="new del">
        <pc:chgData name="Williams, Erik" userId="487f5fc1-1759-487e-b040-e9fd7eac4300" providerId="ADAL" clId="{15A1E634-8380-4D36-B5ED-9BF87CAC0E2C}" dt="2024-04-03T14:56:19.023" v="3195" actId="47"/>
        <pc:sldMkLst>
          <pc:docMk/>
          <pc:sldMk cId="2721098860" sldId="901"/>
        </pc:sldMkLst>
      </pc:sldChg>
      <pc:sldChg chg="new del">
        <pc:chgData name="Williams, Erik" userId="487f5fc1-1759-487e-b040-e9fd7eac4300" providerId="ADAL" clId="{15A1E634-8380-4D36-B5ED-9BF87CAC0E2C}" dt="2024-04-03T14:56:19.023" v="3195" actId="47"/>
        <pc:sldMkLst>
          <pc:docMk/>
          <pc:sldMk cId="3334844786" sldId="902"/>
        </pc:sldMkLst>
      </pc:sldChg>
      <pc:sldChg chg="new del">
        <pc:chgData name="Williams, Erik" userId="487f5fc1-1759-487e-b040-e9fd7eac4300" providerId="ADAL" clId="{15A1E634-8380-4D36-B5ED-9BF87CAC0E2C}" dt="2024-04-03T14:56:19.023" v="3195" actId="47"/>
        <pc:sldMkLst>
          <pc:docMk/>
          <pc:sldMk cId="3990963887" sldId="903"/>
        </pc:sldMkLst>
      </pc:sldChg>
      <pc:sldChg chg="new del">
        <pc:chgData name="Williams, Erik" userId="487f5fc1-1759-487e-b040-e9fd7eac4300" providerId="ADAL" clId="{15A1E634-8380-4D36-B5ED-9BF87CAC0E2C}" dt="2024-04-03T14:56:19.023" v="3195" actId="47"/>
        <pc:sldMkLst>
          <pc:docMk/>
          <pc:sldMk cId="3640969574" sldId="904"/>
        </pc:sldMkLst>
      </pc:sldChg>
      <pc:sldChg chg="new del">
        <pc:chgData name="Williams, Erik" userId="487f5fc1-1759-487e-b040-e9fd7eac4300" providerId="ADAL" clId="{15A1E634-8380-4D36-B5ED-9BF87CAC0E2C}" dt="2024-04-03T14:56:19.023" v="3195" actId="47"/>
        <pc:sldMkLst>
          <pc:docMk/>
          <pc:sldMk cId="502695606" sldId="905"/>
        </pc:sldMkLst>
      </pc:sldChg>
      <pc:sldChg chg="new del">
        <pc:chgData name="Williams, Erik" userId="487f5fc1-1759-487e-b040-e9fd7eac4300" providerId="ADAL" clId="{15A1E634-8380-4D36-B5ED-9BF87CAC0E2C}" dt="2024-04-03T14:56:19.023" v="3195" actId="47"/>
        <pc:sldMkLst>
          <pc:docMk/>
          <pc:sldMk cId="414891139" sldId="906"/>
        </pc:sldMkLst>
      </pc:sldChg>
      <pc:sldChg chg="new del">
        <pc:chgData name="Williams, Erik" userId="487f5fc1-1759-487e-b040-e9fd7eac4300" providerId="ADAL" clId="{15A1E634-8380-4D36-B5ED-9BF87CAC0E2C}" dt="2024-04-03T14:56:19.023" v="3195" actId="47"/>
        <pc:sldMkLst>
          <pc:docMk/>
          <pc:sldMk cId="2223909161" sldId="907"/>
        </pc:sldMkLst>
      </pc:sldChg>
      <pc:sldChg chg="new del">
        <pc:chgData name="Williams, Erik" userId="487f5fc1-1759-487e-b040-e9fd7eac4300" providerId="ADAL" clId="{15A1E634-8380-4D36-B5ED-9BF87CAC0E2C}" dt="2024-04-03T14:56:19.023" v="3195" actId="47"/>
        <pc:sldMkLst>
          <pc:docMk/>
          <pc:sldMk cId="4114918832" sldId="908"/>
        </pc:sldMkLst>
      </pc:sldChg>
      <pc:sldChg chg="new del">
        <pc:chgData name="Williams, Erik" userId="487f5fc1-1759-487e-b040-e9fd7eac4300" providerId="ADAL" clId="{15A1E634-8380-4D36-B5ED-9BF87CAC0E2C}" dt="2024-04-03T14:56:19.023" v="3195" actId="47"/>
        <pc:sldMkLst>
          <pc:docMk/>
          <pc:sldMk cId="128310548" sldId="909"/>
        </pc:sldMkLst>
      </pc:sldChg>
      <pc:sldChg chg="new del">
        <pc:chgData name="Williams, Erik" userId="487f5fc1-1759-487e-b040-e9fd7eac4300" providerId="ADAL" clId="{15A1E634-8380-4D36-B5ED-9BF87CAC0E2C}" dt="2024-04-03T14:56:19.023" v="3195" actId="47"/>
        <pc:sldMkLst>
          <pc:docMk/>
          <pc:sldMk cId="130227438" sldId="910"/>
        </pc:sldMkLst>
      </pc:sldChg>
      <pc:sldChg chg="new del">
        <pc:chgData name="Williams, Erik" userId="487f5fc1-1759-487e-b040-e9fd7eac4300" providerId="ADAL" clId="{15A1E634-8380-4D36-B5ED-9BF87CAC0E2C}" dt="2024-04-03T14:56:19.023" v="3195" actId="47"/>
        <pc:sldMkLst>
          <pc:docMk/>
          <pc:sldMk cId="2275227999" sldId="911"/>
        </pc:sldMkLst>
      </pc:sldChg>
      <pc:sldChg chg="new del">
        <pc:chgData name="Williams, Erik" userId="487f5fc1-1759-487e-b040-e9fd7eac4300" providerId="ADAL" clId="{15A1E634-8380-4D36-B5ED-9BF87CAC0E2C}" dt="2024-04-03T14:56:19.023" v="3195" actId="47"/>
        <pc:sldMkLst>
          <pc:docMk/>
          <pc:sldMk cId="3324922879" sldId="912"/>
        </pc:sldMkLst>
      </pc:sldChg>
      <pc:sldChg chg="new del">
        <pc:chgData name="Williams, Erik" userId="487f5fc1-1759-487e-b040-e9fd7eac4300" providerId="ADAL" clId="{15A1E634-8380-4D36-B5ED-9BF87CAC0E2C}" dt="2024-04-03T14:56:19.023" v="3195" actId="47"/>
        <pc:sldMkLst>
          <pc:docMk/>
          <pc:sldMk cId="3768059820" sldId="913"/>
        </pc:sldMkLst>
      </pc:sldChg>
      <pc:sldChg chg="new del">
        <pc:chgData name="Williams, Erik" userId="487f5fc1-1759-487e-b040-e9fd7eac4300" providerId="ADAL" clId="{15A1E634-8380-4D36-B5ED-9BF87CAC0E2C}" dt="2024-04-03T14:56:19.023" v="3195" actId="47"/>
        <pc:sldMkLst>
          <pc:docMk/>
          <pc:sldMk cId="1293266038" sldId="914"/>
        </pc:sldMkLst>
      </pc:sldChg>
      <pc:sldChg chg="new del">
        <pc:chgData name="Williams, Erik" userId="487f5fc1-1759-487e-b040-e9fd7eac4300" providerId="ADAL" clId="{15A1E634-8380-4D36-B5ED-9BF87CAC0E2C}" dt="2024-04-03T14:56:19.023" v="3195" actId="47"/>
        <pc:sldMkLst>
          <pc:docMk/>
          <pc:sldMk cId="4050233179" sldId="915"/>
        </pc:sldMkLst>
      </pc:sldChg>
      <pc:sldChg chg="new del">
        <pc:chgData name="Williams, Erik" userId="487f5fc1-1759-487e-b040-e9fd7eac4300" providerId="ADAL" clId="{15A1E634-8380-4D36-B5ED-9BF87CAC0E2C}" dt="2024-04-03T14:56:19.023" v="3195" actId="47"/>
        <pc:sldMkLst>
          <pc:docMk/>
          <pc:sldMk cId="934568945" sldId="916"/>
        </pc:sldMkLst>
      </pc:sldChg>
      <pc:sldChg chg="new del">
        <pc:chgData name="Williams, Erik" userId="487f5fc1-1759-487e-b040-e9fd7eac4300" providerId="ADAL" clId="{15A1E634-8380-4D36-B5ED-9BF87CAC0E2C}" dt="2024-04-03T14:56:19.023" v="3195" actId="47"/>
        <pc:sldMkLst>
          <pc:docMk/>
          <pc:sldMk cId="3355752968" sldId="917"/>
        </pc:sldMkLst>
      </pc:sldChg>
      <pc:sldChg chg="new del">
        <pc:chgData name="Williams, Erik" userId="487f5fc1-1759-487e-b040-e9fd7eac4300" providerId="ADAL" clId="{15A1E634-8380-4D36-B5ED-9BF87CAC0E2C}" dt="2024-04-03T14:56:19.023" v="3195" actId="47"/>
        <pc:sldMkLst>
          <pc:docMk/>
          <pc:sldMk cId="3990913153" sldId="918"/>
        </pc:sldMkLst>
      </pc:sldChg>
      <pc:sldChg chg="new del">
        <pc:chgData name="Williams, Erik" userId="487f5fc1-1759-487e-b040-e9fd7eac4300" providerId="ADAL" clId="{15A1E634-8380-4D36-B5ED-9BF87CAC0E2C}" dt="2024-04-03T14:56:19.023" v="3195" actId="47"/>
        <pc:sldMkLst>
          <pc:docMk/>
          <pc:sldMk cId="2743934967" sldId="919"/>
        </pc:sldMkLst>
      </pc:sldChg>
      <pc:sldChg chg="new del">
        <pc:chgData name="Williams, Erik" userId="487f5fc1-1759-487e-b040-e9fd7eac4300" providerId="ADAL" clId="{15A1E634-8380-4D36-B5ED-9BF87CAC0E2C}" dt="2024-04-03T14:56:19.023" v="3195" actId="47"/>
        <pc:sldMkLst>
          <pc:docMk/>
          <pc:sldMk cId="1643546870" sldId="920"/>
        </pc:sldMkLst>
      </pc:sldChg>
      <pc:sldChg chg="new del">
        <pc:chgData name="Williams, Erik" userId="487f5fc1-1759-487e-b040-e9fd7eac4300" providerId="ADAL" clId="{15A1E634-8380-4D36-B5ED-9BF87CAC0E2C}" dt="2024-04-03T14:56:19.023" v="3195" actId="47"/>
        <pc:sldMkLst>
          <pc:docMk/>
          <pc:sldMk cId="2779853775" sldId="921"/>
        </pc:sldMkLst>
      </pc:sldChg>
      <pc:sldChg chg="new del">
        <pc:chgData name="Williams, Erik" userId="487f5fc1-1759-487e-b040-e9fd7eac4300" providerId="ADAL" clId="{15A1E634-8380-4D36-B5ED-9BF87CAC0E2C}" dt="2024-04-03T14:56:19.023" v="3195" actId="47"/>
        <pc:sldMkLst>
          <pc:docMk/>
          <pc:sldMk cId="3342127436" sldId="922"/>
        </pc:sldMkLst>
      </pc:sldChg>
      <pc:sldChg chg="new del">
        <pc:chgData name="Williams, Erik" userId="487f5fc1-1759-487e-b040-e9fd7eac4300" providerId="ADAL" clId="{15A1E634-8380-4D36-B5ED-9BF87CAC0E2C}" dt="2024-04-03T14:56:19.023" v="3195" actId="47"/>
        <pc:sldMkLst>
          <pc:docMk/>
          <pc:sldMk cId="1789646418" sldId="923"/>
        </pc:sldMkLst>
      </pc:sldChg>
      <pc:sldChg chg="new del">
        <pc:chgData name="Williams, Erik" userId="487f5fc1-1759-487e-b040-e9fd7eac4300" providerId="ADAL" clId="{15A1E634-8380-4D36-B5ED-9BF87CAC0E2C}" dt="2024-04-03T14:56:19.023" v="3195" actId="47"/>
        <pc:sldMkLst>
          <pc:docMk/>
          <pc:sldMk cId="1954415990" sldId="924"/>
        </pc:sldMkLst>
      </pc:sldChg>
      <pc:sldChg chg="new del">
        <pc:chgData name="Williams, Erik" userId="487f5fc1-1759-487e-b040-e9fd7eac4300" providerId="ADAL" clId="{15A1E634-8380-4D36-B5ED-9BF87CAC0E2C}" dt="2024-04-03T14:56:19.023" v="3195" actId="47"/>
        <pc:sldMkLst>
          <pc:docMk/>
          <pc:sldMk cId="3065838789" sldId="925"/>
        </pc:sldMkLst>
      </pc:sldChg>
      <pc:sldChg chg="new del">
        <pc:chgData name="Williams, Erik" userId="487f5fc1-1759-487e-b040-e9fd7eac4300" providerId="ADAL" clId="{15A1E634-8380-4D36-B5ED-9BF87CAC0E2C}" dt="2024-04-03T14:56:19.023" v="3195" actId="47"/>
        <pc:sldMkLst>
          <pc:docMk/>
          <pc:sldMk cId="3046366301" sldId="926"/>
        </pc:sldMkLst>
      </pc:sldChg>
      <pc:sldChg chg="new del">
        <pc:chgData name="Williams, Erik" userId="487f5fc1-1759-487e-b040-e9fd7eac4300" providerId="ADAL" clId="{15A1E634-8380-4D36-B5ED-9BF87CAC0E2C}" dt="2024-04-03T14:56:19.023" v="3195" actId="47"/>
        <pc:sldMkLst>
          <pc:docMk/>
          <pc:sldMk cId="3819808298" sldId="927"/>
        </pc:sldMkLst>
      </pc:sldChg>
      <pc:sldChg chg="new del">
        <pc:chgData name="Williams, Erik" userId="487f5fc1-1759-487e-b040-e9fd7eac4300" providerId="ADAL" clId="{15A1E634-8380-4D36-B5ED-9BF87CAC0E2C}" dt="2024-04-03T14:56:19.023" v="3195" actId="47"/>
        <pc:sldMkLst>
          <pc:docMk/>
          <pc:sldMk cId="2590228727" sldId="928"/>
        </pc:sldMkLst>
      </pc:sldChg>
      <pc:sldChg chg="new del">
        <pc:chgData name="Williams, Erik" userId="487f5fc1-1759-487e-b040-e9fd7eac4300" providerId="ADAL" clId="{15A1E634-8380-4D36-B5ED-9BF87CAC0E2C}" dt="2024-04-03T14:56:19.023" v="3195" actId="47"/>
        <pc:sldMkLst>
          <pc:docMk/>
          <pc:sldMk cId="3833687305" sldId="929"/>
        </pc:sldMkLst>
      </pc:sldChg>
      <pc:sldChg chg="new del">
        <pc:chgData name="Williams, Erik" userId="487f5fc1-1759-487e-b040-e9fd7eac4300" providerId="ADAL" clId="{15A1E634-8380-4D36-B5ED-9BF87CAC0E2C}" dt="2024-04-03T14:56:19.023" v="3195" actId="47"/>
        <pc:sldMkLst>
          <pc:docMk/>
          <pc:sldMk cId="2608177545" sldId="930"/>
        </pc:sldMkLst>
      </pc:sldChg>
      <pc:sldChg chg="new del">
        <pc:chgData name="Williams, Erik" userId="487f5fc1-1759-487e-b040-e9fd7eac4300" providerId="ADAL" clId="{15A1E634-8380-4D36-B5ED-9BF87CAC0E2C}" dt="2024-04-03T14:56:19.023" v="3195" actId="47"/>
        <pc:sldMkLst>
          <pc:docMk/>
          <pc:sldMk cId="327178473" sldId="931"/>
        </pc:sldMkLst>
      </pc:sldChg>
      <pc:sldChg chg="new del">
        <pc:chgData name="Williams, Erik" userId="487f5fc1-1759-487e-b040-e9fd7eac4300" providerId="ADAL" clId="{15A1E634-8380-4D36-B5ED-9BF87CAC0E2C}" dt="2024-04-03T14:56:19.023" v="3195" actId="47"/>
        <pc:sldMkLst>
          <pc:docMk/>
          <pc:sldMk cId="1706777648" sldId="932"/>
        </pc:sldMkLst>
      </pc:sldChg>
      <pc:sldChg chg="new del">
        <pc:chgData name="Williams, Erik" userId="487f5fc1-1759-487e-b040-e9fd7eac4300" providerId="ADAL" clId="{15A1E634-8380-4D36-B5ED-9BF87CAC0E2C}" dt="2024-04-03T14:56:19.023" v="3195" actId="47"/>
        <pc:sldMkLst>
          <pc:docMk/>
          <pc:sldMk cId="3284332884" sldId="933"/>
        </pc:sldMkLst>
      </pc:sldChg>
      <pc:sldChg chg="new del">
        <pc:chgData name="Williams, Erik" userId="487f5fc1-1759-487e-b040-e9fd7eac4300" providerId="ADAL" clId="{15A1E634-8380-4D36-B5ED-9BF87CAC0E2C}" dt="2024-04-03T14:56:19.023" v="3195" actId="47"/>
        <pc:sldMkLst>
          <pc:docMk/>
          <pc:sldMk cId="3666913076" sldId="934"/>
        </pc:sldMkLst>
      </pc:sldChg>
      <pc:sldChg chg="new del">
        <pc:chgData name="Williams, Erik" userId="487f5fc1-1759-487e-b040-e9fd7eac4300" providerId="ADAL" clId="{15A1E634-8380-4D36-B5ED-9BF87CAC0E2C}" dt="2024-04-03T14:56:19.023" v="3195" actId="47"/>
        <pc:sldMkLst>
          <pc:docMk/>
          <pc:sldMk cId="341402997" sldId="935"/>
        </pc:sldMkLst>
      </pc:sldChg>
      <pc:sldChg chg="new del">
        <pc:chgData name="Williams, Erik" userId="487f5fc1-1759-487e-b040-e9fd7eac4300" providerId="ADAL" clId="{15A1E634-8380-4D36-B5ED-9BF87CAC0E2C}" dt="2024-04-03T14:56:19.023" v="3195" actId="47"/>
        <pc:sldMkLst>
          <pc:docMk/>
          <pc:sldMk cId="1528439774" sldId="936"/>
        </pc:sldMkLst>
      </pc:sldChg>
      <pc:sldChg chg="new del">
        <pc:chgData name="Williams, Erik" userId="487f5fc1-1759-487e-b040-e9fd7eac4300" providerId="ADAL" clId="{15A1E634-8380-4D36-B5ED-9BF87CAC0E2C}" dt="2024-04-03T14:56:19.023" v="3195" actId="47"/>
        <pc:sldMkLst>
          <pc:docMk/>
          <pc:sldMk cId="352520833" sldId="937"/>
        </pc:sldMkLst>
      </pc:sldChg>
      <pc:sldChg chg="new del">
        <pc:chgData name="Williams, Erik" userId="487f5fc1-1759-487e-b040-e9fd7eac4300" providerId="ADAL" clId="{15A1E634-8380-4D36-B5ED-9BF87CAC0E2C}" dt="2024-04-03T14:56:19.023" v="3195" actId="47"/>
        <pc:sldMkLst>
          <pc:docMk/>
          <pc:sldMk cId="135608092" sldId="938"/>
        </pc:sldMkLst>
      </pc:sldChg>
      <pc:sldChg chg="new del">
        <pc:chgData name="Williams, Erik" userId="487f5fc1-1759-487e-b040-e9fd7eac4300" providerId="ADAL" clId="{15A1E634-8380-4D36-B5ED-9BF87CAC0E2C}" dt="2024-04-03T14:56:19.023" v="3195" actId="47"/>
        <pc:sldMkLst>
          <pc:docMk/>
          <pc:sldMk cId="4048175750" sldId="939"/>
        </pc:sldMkLst>
      </pc:sldChg>
      <pc:sldChg chg="new del">
        <pc:chgData name="Williams, Erik" userId="487f5fc1-1759-487e-b040-e9fd7eac4300" providerId="ADAL" clId="{15A1E634-8380-4D36-B5ED-9BF87CAC0E2C}" dt="2024-04-03T14:56:19.023" v="3195" actId="47"/>
        <pc:sldMkLst>
          <pc:docMk/>
          <pc:sldMk cId="4043364917" sldId="940"/>
        </pc:sldMkLst>
      </pc:sldChg>
      <pc:sldChg chg="new del">
        <pc:chgData name="Williams, Erik" userId="487f5fc1-1759-487e-b040-e9fd7eac4300" providerId="ADAL" clId="{15A1E634-8380-4D36-B5ED-9BF87CAC0E2C}" dt="2024-04-03T14:56:19.023" v="3195" actId="47"/>
        <pc:sldMkLst>
          <pc:docMk/>
          <pc:sldMk cId="2064849751" sldId="941"/>
        </pc:sldMkLst>
      </pc:sldChg>
      <pc:sldChg chg="new del">
        <pc:chgData name="Williams, Erik" userId="487f5fc1-1759-487e-b040-e9fd7eac4300" providerId="ADAL" clId="{15A1E634-8380-4D36-B5ED-9BF87CAC0E2C}" dt="2024-04-03T14:56:19.023" v="3195" actId="47"/>
        <pc:sldMkLst>
          <pc:docMk/>
          <pc:sldMk cId="4043140506" sldId="942"/>
        </pc:sldMkLst>
      </pc:sldChg>
      <pc:sldChg chg="new del">
        <pc:chgData name="Williams, Erik" userId="487f5fc1-1759-487e-b040-e9fd7eac4300" providerId="ADAL" clId="{15A1E634-8380-4D36-B5ED-9BF87CAC0E2C}" dt="2024-04-03T14:56:19.023" v="3195" actId="47"/>
        <pc:sldMkLst>
          <pc:docMk/>
          <pc:sldMk cId="1332453" sldId="943"/>
        </pc:sldMkLst>
      </pc:sldChg>
      <pc:sldChg chg="new del">
        <pc:chgData name="Williams, Erik" userId="487f5fc1-1759-487e-b040-e9fd7eac4300" providerId="ADAL" clId="{15A1E634-8380-4D36-B5ED-9BF87CAC0E2C}" dt="2024-04-03T14:56:19.023" v="3195" actId="47"/>
        <pc:sldMkLst>
          <pc:docMk/>
          <pc:sldMk cId="418394168" sldId="944"/>
        </pc:sldMkLst>
      </pc:sldChg>
      <pc:sldChg chg="new del">
        <pc:chgData name="Williams, Erik" userId="487f5fc1-1759-487e-b040-e9fd7eac4300" providerId="ADAL" clId="{15A1E634-8380-4D36-B5ED-9BF87CAC0E2C}" dt="2024-04-03T14:56:19.023" v="3195" actId="47"/>
        <pc:sldMkLst>
          <pc:docMk/>
          <pc:sldMk cId="165576462" sldId="945"/>
        </pc:sldMkLst>
      </pc:sldChg>
      <pc:sldChg chg="new del">
        <pc:chgData name="Williams, Erik" userId="487f5fc1-1759-487e-b040-e9fd7eac4300" providerId="ADAL" clId="{15A1E634-8380-4D36-B5ED-9BF87CAC0E2C}" dt="2024-04-03T14:56:19.023" v="3195" actId="47"/>
        <pc:sldMkLst>
          <pc:docMk/>
          <pc:sldMk cId="2428578568" sldId="946"/>
        </pc:sldMkLst>
      </pc:sldChg>
      <pc:sldChg chg="new del">
        <pc:chgData name="Williams, Erik" userId="487f5fc1-1759-487e-b040-e9fd7eac4300" providerId="ADAL" clId="{15A1E634-8380-4D36-B5ED-9BF87CAC0E2C}" dt="2024-04-03T14:56:19.023" v="3195" actId="47"/>
        <pc:sldMkLst>
          <pc:docMk/>
          <pc:sldMk cId="3179200236" sldId="947"/>
        </pc:sldMkLst>
      </pc:sldChg>
      <pc:sldChg chg="new del">
        <pc:chgData name="Williams, Erik" userId="487f5fc1-1759-487e-b040-e9fd7eac4300" providerId="ADAL" clId="{15A1E634-8380-4D36-B5ED-9BF87CAC0E2C}" dt="2024-04-03T14:56:19.023" v="3195" actId="47"/>
        <pc:sldMkLst>
          <pc:docMk/>
          <pc:sldMk cId="3449763500" sldId="948"/>
        </pc:sldMkLst>
      </pc:sldChg>
      <pc:sldChg chg="new del">
        <pc:chgData name="Williams, Erik" userId="487f5fc1-1759-487e-b040-e9fd7eac4300" providerId="ADAL" clId="{15A1E634-8380-4D36-B5ED-9BF87CAC0E2C}" dt="2024-04-03T14:56:19.023" v="3195" actId="47"/>
        <pc:sldMkLst>
          <pc:docMk/>
          <pc:sldMk cId="4140351172" sldId="949"/>
        </pc:sldMkLst>
      </pc:sldChg>
      <pc:sldChg chg="new del">
        <pc:chgData name="Williams, Erik" userId="487f5fc1-1759-487e-b040-e9fd7eac4300" providerId="ADAL" clId="{15A1E634-8380-4D36-B5ED-9BF87CAC0E2C}" dt="2024-04-03T14:56:19.023" v="3195" actId="47"/>
        <pc:sldMkLst>
          <pc:docMk/>
          <pc:sldMk cId="2249997689" sldId="950"/>
        </pc:sldMkLst>
      </pc:sldChg>
      <pc:sldChg chg="new del">
        <pc:chgData name="Williams, Erik" userId="487f5fc1-1759-487e-b040-e9fd7eac4300" providerId="ADAL" clId="{15A1E634-8380-4D36-B5ED-9BF87CAC0E2C}" dt="2024-04-03T14:56:19.023" v="3195" actId="47"/>
        <pc:sldMkLst>
          <pc:docMk/>
          <pc:sldMk cId="1116783785" sldId="951"/>
        </pc:sldMkLst>
      </pc:sldChg>
      <pc:sldChg chg="new del">
        <pc:chgData name="Williams, Erik" userId="487f5fc1-1759-487e-b040-e9fd7eac4300" providerId="ADAL" clId="{15A1E634-8380-4D36-B5ED-9BF87CAC0E2C}" dt="2024-04-03T14:56:19.023" v="3195" actId="47"/>
        <pc:sldMkLst>
          <pc:docMk/>
          <pc:sldMk cId="2633908013" sldId="952"/>
        </pc:sldMkLst>
      </pc:sldChg>
      <pc:sldChg chg="new del">
        <pc:chgData name="Williams, Erik" userId="487f5fc1-1759-487e-b040-e9fd7eac4300" providerId="ADAL" clId="{15A1E634-8380-4D36-B5ED-9BF87CAC0E2C}" dt="2024-04-03T14:56:19.023" v="3195" actId="47"/>
        <pc:sldMkLst>
          <pc:docMk/>
          <pc:sldMk cId="4193248205" sldId="953"/>
        </pc:sldMkLst>
      </pc:sldChg>
      <pc:sldChg chg="new del">
        <pc:chgData name="Williams, Erik" userId="487f5fc1-1759-487e-b040-e9fd7eac4300" providerId="ADAL" clId="{15A1E634-8380-4D36-B5ED-9BF87CAC0E2C}" dt="2024-04-03T14:56:19.023" v="3195" actId="47"/>
        <pc:sldMkLst>
          <pc:docMk/>
          <pc:sldMk cId="1993436679" sldId="954"/>
        </pc:sldMkLst>
      </pc:sldChg>
      <pc:sldChg chg="new del">
        <pc:chgData name="Williams, Erik" userId="487f5fc1-1759-487e-b040-e9fd7eac4300" providerId="ADAL" clId="{15A1E634-8380-4D36-B5ED-9BF87CAC0E2C}" dt="2024-04-03T14:56:19.023" v="3195" actId="47"/>
        <pc:sldMkLst>
          <pc:docMk/>
          <pc:sldMk cId="3880884106" sldId="955"/>
        </pc:sldMkLst>
      </pc:sldChg>
      <pc:sldChg chg="new del">
        <pc:chgData name="Williams, Erik" userId="487f5fc1-1759-487e-b040-e9fd7eac4300" providerId="ADAL" clId="{15A1E634-8380-4D36-B5ED-9BF87CAC0E2C}" dt="2024-04-03T14:56:19.023" v="3195" actId="47"/>
        <pc:sldMkLst>
          <pc:docMk/>
          <pc:sldMk cId="1532004810" sldId="956"/>
        </pc:sldMkLst>
      </pc:sldChg>
      <pc:sldChg chg="new del">
        <pc:chgData name="Williams, Erik" userId="487f5fc1-1759-487e-b040-e9fd7eac4300" providerId="ADAL" clId="{15A1E634-8380-4D36-B5ED-9BF87CAC0E2C}" dt="2024-04-03T14:56:19.023" v="3195" actId="47"/>
        <pc:sldMkLst>
          <pc:docMk/>
          <pc:sldMk cId="2687903053" sldId="957"/>
        </pc:sldMkLst>
      </pc:sldChg>
      <pc:sldChg chg="new del">
        <pc:chgData name="Williams, Erik" userId="487f5fc1-1759-487e-b040-e9fd7eac4300" providerId="ADAL" clId="{15A1E634-8380-4D36-B5ED-9BF87CAC0E2C}" dt="2024-04-03T14:56:19.023" v="3195" actId="47"/>
        <pc:sldMkLst>
          <pc:docMk/>
          <pc:sldMk cId="1525750948" sldId="958"/>
        </pc:sldMkLst>
      </pc:sldChg>
      <pc:sldChg chg="new del">
        <pc:chgData name="Williams, Erik" userId="487f5fc1-1759-487e-b040-e9fd7eac4300" providerId="ADAL" clId="{15A1E634-8380-4D36-B5ED-9BF87CAC0E2C}" dt="2024-04-03T14:56:19.023" v="3195" actId="47"/>
        <pc:sldMkLst>
          <pc:docMk/>
          <pc:sldMk cId="2624541856" sldId="959"/>
        </pc:sldMkLst>
      </pc:sldChg>
      <pc:sldChg chg="new del">
        <pc:chgData name="Williams, Erik" userId="487f5fc1-1759-487e-b040-e9fd7eac4300" providerId="ADAL" clId="{15A1E634-8380-4D36-B5ED-9BF87CAC0E2C}" dt="2024-04-03T14:56:19.023" v="3195" actId="47"/>
        <pc:sldMkLst>
          <pc:docMk/>
          <pc:sldMk cId="1865267911" sldId="960"/>
        </pc:sldMkLst>
      </pc:sldChg>
      <pc:sldChg chg="new del">
        <pc:chgData name="Williams, Erik" userId="487f5fc1-1759-487e-b040-e9fd7eac4300" providerId="ADAL" clId="{15A1E634-8380-4D36-B5ED-9BF87CAC0E2C}" dt="2024-04-03T14:56:19.023" v="3195" actId="47"/>
        <pc:sldMkLst>
          <pc:docMk/>
          <pc:sldMk cId="3082633425" sldId="961"/>
        </pc:sldMkLst>
      </pc:sldChg>
      <pc:sldChg chg="new del">
        <pc:chgData name="Williams, Erik" userId="487f5fc1-1759-487e-b040-e9fd7eac4300" providerId="ADAL" clId="{15A1E634-8380-4D36-B5ED-9BF87CAC0E2C}" dt="2024-04-03T14:56:19.023" v="3195" actId="47"/>
        <pc:sldMkLst>
          <pc:docMk/>
          <pc:sldMk cId="3975279976" sldId="962"/>
        </pc:sldMkLst>
      </pc:sldChg>
      <pc:sldChg chg="new del">
        <pc:chgData name="Williams, Erik" userId="487f5fc1-1759-487e-b040-e9fd7eac4300" providerId="ADAL" clId="{15A1E634-8380-4D36-B5ED-9BF87CAC0E2C}" dt="2024-04-03T14:56:19.023" v="3195" actId="47"/>
        <pc:sldMkLst>
          <pc:docMk/>
          <pc:sldMk cId="3563983088" sldId="963"/>
        </pc:sldMkLst>
      </pc:sldChg>
      <pc:sldChg chg="new del">
        <pc:chgData name="Williams, Erik" userId="487f5fc1-1759-487e-b040-e9fd7eac4300" providerId="ADAL" clId="{15A1E634-8380-4D36-B5ED-9BF87CAC0E2C}" dt="2024-04-03T14:56:19.023" v="3195" actId="47"/>
        <pc:sldMkLst>
          <pc:docMk/>
          <pc:sldMk cId="668345052" sldId="964"/>
        </pc:sldMkLst>
      </pc:sldChg>
      <pc:sldChg chg="new del">
        <pc:chgData name="Williams, Erik" userId="487f5fc1-1759-487e-b040-e9fd7eac4300" providerId="ADAL" clId="{15A1E634-8380-4D36-B5ED-9BF87CAC0E2C}" dt="2024-04-03T14:56:19.023" v="3195" actId="47"/>
        <pc:sldMkLst>
          <pc:docMk/>
          <pc:sldMk cId="3106711095" sldId="965"/>
        </pc:sldMkLst>
      </pc:sldChg>
      <pc:sldChg chg="new del">
        <pc:chgData name="Williams, Erik" userId="487f5fc1-1759-487e-b040-e9fd7eac4300" providerId="ADAL" clId="{15A1E634-8380-4D36-B5ED-9BF87CAC0E2C}" dt="2024-04-03T14:56:19.023" v="3195" actId="47"/>
        <pc:sldMkLst>
          <pc:docMk/>
          <pc:sldMk cId="2328024822" sldId="966"/>
        </pc:sldMkLst>
      </pc:sldChg>
      <pc:sldChg chg="new del">
        <pc:chgData name="Williams, Erik" userId="487f5fc1-1759-487e-b040-e9fd7eac4300" providerId="ADAL" clId="{15A1E634-8380-4D36-B5ED-9BF87CAC0E2C}" dt="2024-04-03T14:56:19.023" v="3195" actId="47"/>
        <pc:sldMkLst>
          <pc:docMk/>
          <pc:sldMk cId="3027910616" sldId="967"/>
        </pc:sldMkLst>
      </pc:sldChg>
      <pc:sldChg chg="new del">
        <pc:chgData name="Williams, Erik" userId="487f5fc1-1759-487e-b040-e9fd7eac4300" providerId="ADAL" clId="{15A1E634-8380-4D36-B5ED-9BF87CAC0E2C}" dt="2024-04-03T14:56:19.023" v="3195" actId="47"/>
        <pc:sldMkLst>
          <pc:docMk/>
          <pc:sldMk cId="4080827649" sldId="968"/>
        </pc:sldMkLst>
      </pc:sldChg>
      <pc:sldChg chg="new del">
        <pc:chgData name="Williams, Erik" userId="487f5fc1-1759-487e-b040-e9fd7eac4300" providerId="ADAL" clId="{15A1E634-8380-4D36-B5ED-9BF87CAC0E2C}" dt="2024-04-03T14:56:19.023" v="3195" actId="47"/>
        <pc:sldMkLst>
          <pc:docMk/>
          <pc:sldMk cId="2470331229" sldId="969"/>
        </pc:sldMkLst>
      </pc:sldChg>
      <pc:sldChg chg="new del">
        <pc:chgData name="Williams, Erik" userId="487f5fc1-1759-487e-b040-e9fd7eac4300" providerId="ADAL" clId="{15A1E634-8380-4D36-B5ED-9BF87CAC0E2C}" dt="2024-04-03T14:56:19.023" v="3195" actId="47"/>
        <pc:sldMkLst>
          <pc:docMk/>
          <pc:sldMk cId="2419496705" sldId="970"/>
        </pc:sldMkLst>
      </pc:sldChg>
      <pc:sldChg chg="new del">
        <pc:chgData name="Williams, Erik" userId="487f5fc1-1759-487e-b040-e9fd7eac4300" providerId="ADAL" clId="{15A1E634-8380-4D36-B5ED-9BF87CAC0E2C}" dt="2024-04-03T14:56:19.023" v="3195" actId="47"/>
        <pc:sldMkLst>
          <pc:docMk/>
          <pc:sldMk cId="2625435799" sldId="971"/>
        </pc:sldMkLst>
      </pc:sldChg>
      <pc:sldChg chg="new del">
        <pc:chgData name="Williams, Erik" userId="487f5fc1-1759-487e-b040-e9fd7eac4300" providerId="ADAL" clId="{15A1E634-8380-4D36-B5ED-9BF87CAC0E2C}" dt="2024-04-03T14:56:19.023" v="3195" actId="47"/>
        <pc:sldMkLst>
          <pc:docMk/>
          <pc:sldMk cId="2195195598" sldId="972"/>
        </pc:sldMkLst>
      </pc:sldChg>
      <pc:sldChg chg="new del">
        <pc:chgData name="Williams, Erik" userId="487f5fc1-1759-487e-b040-e9fd7eac4300" providerId="ADAL" clId="{15A1E634-8380-4D36-B5ED-9BF87CAC0E2C}" dt="2024-04-03T14:56:19.023" v="3195" actId="47"/>
        <pc:sldMkLst>
          <pc:docMk/>
          <pc:sldMk cId="401019496" sldId="973"/>
        </pc:sldMkLst>
      </pc:sldChg>
      <pc:sldChg chg="new del">
        <pc:chgData name="Williams, Erik" userId="487f5fc1-1759-487e-b040-e9fd7eac4300" providerId="ADAL" clId="{15A1E634-8380-4D36-B5ED-9BF87CAC0E2C}" dt="2024-04-03T14:56:19.023" v="3195" actId="47"/>
        <pc:sldMkLst>
          <pc:docMk/>
          <pc:sldMk cId="2949795793" sldId="974"/>
        </pc:sldMkLst>
      </pc:sldChg>
      <pc:sldChg chg="new del">
        <pc:chgData name="Williams, Erik" userId="487f5fc1-1759-487e-b040-e9fd7eac4300" providerId="ADAL" clId="{15A1E634-8380-4D36-B5ED-9BF87CAC0E2C}" dt="2024-04-03T14:56:19.023" v="3195" actId="47"/>
        <pc:sldMkLst>
          <pc:docMk/>
          <pc:sldMk cId="1440944600" sldId="975"/>
        </pc:sldMkLst>
      </pc:sldChg>
      <pc:sldChg chg="new del">
        <pc:chgData name="Williams, Erik" userId="487f5fc1-1759-487e-b040-e9fd7eac4300" providerId="ADAL" clId="{15A1E634-8380-4D36-B5ED-9BF87CAC0E2C}" dt="2024-04-03T14:56:19.023" v="3195" actId="47"/>
        <pc:sldMkLst>
          <pc:docMk/>
          <pc:sldMk cId="615462509" sldId="976"/>
        </pc:sldMkLst>
      </pc:sldChg>
      <pc:sldChg chg="new del">
        <pc:chgData name="Williams, Erik" userId="487f5fc1-1759-487e-b040-e9fd7eac4300" providerId="ADAL" clId="{15A1E634-8380-4D36-B5ED-9BF87CAC0E2C}" dt="2024-04-03T14:56:19.023" v="3195" actId="47"/>
        <pc:sldMkLst>
          <pc:docMk/>
          <pc:sldMk cId="196360820" sldId="977"/>
        </pc:sldMkLst>
      </pc:sldChg>
      <pc:sldChg chg="new del">
        <pc:chgData name="Williams, Erik" userId="487f5fc1-1759-487e-b040-e9fd7eac4300" providerId="ADAL" clId="{15A1E634-8380-4D36-B5ED-9BF87CAC0E2C}" dt="2024-04-03T14:56:19.023" v="3195" actId="47"/>
        <pc:sldMkLst>
          <pc:docMk/>
          <pc:sldMk cId="3812834458" sldId="978"/>
        </pc:sldMkLst>
      </pc:sldChg>
      <pc:sldChg chg="new del">
        <pc:chgData name="Williams, Erik" userId="487f5fc1-1759-487e-b040-e9fd7eac4300" providerId="ADAL" clId="{15A1E634-8380-4D36-B5ED-9BF87CAC0E2C}" dt="2024-04-03T14:56:19.023" v="3195" actId="47"/>
        <pc:sldMkLst>
          <pc:docMk/>
          <pc:sldMk cId="1043009345" sldId="979"/>
        </pc:sldMkLst>
      </pc:sldChg>
      <pc:sldChg chg="new del">
        <pc:chgData name="Williams, Erik" userId="487f5fc1-1759-487e-b040-e9fd7eac4300" providerId="ADAL" clId="{15A1E634-8380-4D36-B5ED-9BF87CAC0E2C}" dt="2024-04-03T14:56:19.023" v="3195" actId="47"/>
        <pc:sldMkLst>
          <pc:docMk/>
          <pc:sldMk cId="1969267714" sldId="980"/>
        </pc:sldMkLst>
      </pc:sldChg>
      <pc:sldChg chg="new del">
        <pc:chgData name="Williams, Erik" userId="487f5fc1-1759-487e-b040-e9fd7eac4300" providerId="ADAL" clId="{15A1E634-8380-4D36-B5ED-9BF87CAC0E2C}" dt="2024-04-03T14:56:19.023" v="3195" actId="47"/>
        <pc:sldMkLst>
          <pc:docMk/>
          <pc:sldMk cId="3044267002" sldId="981"/>
        </pc:sldMkLst>
      </pc:sldChg>
      <pc:sldChg chg="new del">
        <pc:chgData name="Williams, Erik" userId="487f5fc1-1759-487e-b040-e9fd7eac4300" providerId="ADAL" clId="{15A1E634-8380-4D36-B5ED-9BF87CAC0E2C}" dt="2024-04-03T14:56:19.023" v="3195" actId="47"/>
        <pc:sldMkLst>
          <pc:docMk/>
          <pc:sldMk cId="3743570357" sldId="982"/>
        </pc:sldMkLst>
      </pc:sldChg>
      <pc:sldChg chg="new del">
        <pc:chgData name="Williams, Erik" userId="487f5fc1-1759-487e-b040-e9fd7eac4300" providerId="ADAL" clId="{15A1E634-8380-4D36-B5ED-9BF87CAC0E2C}" dt="2024-04-03T14:56:19.023" v="3195" actId="47"/>
        <pc:sldMkLst>
          <pc:docMk/>
          <pc:sldMk cId="3741150713" sldId="983"/>
        </pc:sldMkLst>
      </pc:sldChg>
      <pc:sldChg chg="new del">
        <pc:chgData name="Williams, Erik" userId="487f5fc1-1759-487e-b040-e9fd7eac4300" providerId="ADAL" clId="{15A1E634-8380-4D36-B5ED-9BF87CAC0E2C}" dt="2024-04-03T14:56:19.023" v="3195" actId="47"/>
        <pc:sldMkLst>
          <pc:docMk/>
          <pc:sldMk cId="2032146470" sldId="984"/>
        </pc:sldMkLst>
      </pc:sldChg>
      <pc:sldChg chg="new del">
        <pc:chgData name="Williams, Erik" userId="487f5fc1-1759-487e-b040-e9fd7eac4300" providerId="ADAL" clId="{15A1E634-8380-4D36-B5ED-9BF87CAC0E2C}" dt="2024-04-03T14:56:19.023" v="3195" actId="47"/>
        <pc:sldMkLst>
          <pc:docMk/>
          <pc:sldMk cId="2524671364" sldId="985"/>
        </pc:sldMkLst>
      </pc:sldChg>
      <pc:sldChg chg="new del">
        <pc:chgData name="Williams, Erik" userId="487f5fc1-1759-487e-b040-e9fd7eac4300" providerId="ADAL" clId="{15A1E634-8380-4D36-B5ED-9BF87CAC0E2C}" dt="2024-04-03T14:56:19.023" v="3195" actId="47"/>
        <pc:sldMkLst>
          <pc:docMk/>
          <pc:sldMk cId="4051351454" sldId="986"/>
        </pc:sldMkLst>
      </pc:sldChg>
      <pc:sldChg chg="new del">
        <pc:chgData name="Williams, Erik" userId="487f5fc1-1759-487e-b040-e9fd7eac4300" providerId="ADAL" clId="{15A1E634-8380-4D36-B5ED-9BF87CAC0E2C}" dt="2024-04-03T14:56:19.023" v="3195" actId="47"/>
        <pc:sldMkLst>
          <pc:docMk/>
          <pc:sldMk cId="776795293" sldId="987"/>
        </pc:sldMkLst>
      </pc:sldChg>
      <pc:sldChg chg="new del">
        <pc:chgData name="Williams, Erik" userId="487f5fc1-1759-487e-b040-e9fd7eac4300" providerId="ADAL" clId="{15A1E634-8380-4D36-B5ED-9BF87CAC0E2C}" dt="2024-04-03T14:56:19.023" v="3195" actId="47"/>
        <pc:sldMkLst>
          <pc:docMk/>
          <pc:sldMk cId="349013190" sldId="988"/>
        </pc:sldMkLst>
      </pc:sldChg>
      <pc:sldChg chg="new del">
        <pc:chgData name="Williams, Erik" userId="487f5fc1-1759-487e-b040-e9fd7eac4300" providerId="ADAL" clId="{15A1E634-8380-4D36-B5ED-9BF87CAC0E2C}" dt="2024-04-03T14:56:19.023" v="3195" actId="47"/>
        <pc:sldMkLst>
          <pc:docMk/>
          <pc:sldMk cId="2840239845" sldId="989"/>
        </pc:sldMkLst>
      </pc:sldChg>
      <pc:sldChg chg="new del">
        <pc:chgData name="Williams, Erik" userId="487f5fc1-1759-487e-b040-e9fd7eac4300" providerId="ADAL" clId="{15A1E634-8380-4D36-B5ED-9BF87CAC0E2C}" dt="2024-04-03T14:56:19.023" v="3195" actId="47"/>
        <pc:sldMkLst>
          <pc:docMk/>
          <pc:sldMk cId="3996337178" sldId="990"/>
        </pc:sldMkLst>
      </pc:sldChg>
      <pc:sldChg chg="new del">
        <pc:chgData name="Williams, Erik" userId="487f5fc1-1759-487e-b040-e9fd7eac4300" providerId="ADAL" clId="{15A1E634-8380-4D36-B5ED-9BF87CAC0E2C}" dt="2024-04-03T14:56:19.023" v="3195" actId="47"/>
        <pc:sldMkLst>
          <pc:docMk/>
          <pc:sldMk cId="33510623" sldId="991"/>
        </pc:sldMkLst>
      </pc:sldChg>
      <pc:sldChg chg="new del">
        <pc:chgData name="Williams, Erik" userId="487f5fc1-1759-487e-b040-e9fd7eac4300" providerId="ADAL" clId="{15A1E634-8380-4D36-B5ED-9BF87CAC0E2C}" dt="2024-04-03T14:56:19.023" v="3195" actId="47"/>
        <pc:sldMkLst>
          <pc:docMk/>
          <pc:sldMk cId="1268825864" sldId="992"/>
        </pc:sldMkLst>
      </pc:sldChg>
      <pc:sldChg chg="new del">
        <pc:chgData name="Williams, Erik" userId="487f5fc1-1759-487e-b040-e9fd7eac4300" providerId="ADAL" clId="{15A1E634-8380-4D36-B5ED-9BF87CAC0E2C}" dt="2024-04-03T14:56:19.023" v="3195" actId="47"/>
        <pc:sldMkLst>
          <pc:docMk/>
          <pc:sldMk cId="2442874699" sldId="993"/>
        </pc:sldMkLst>
      </pc:sldChg>
      <pc:sldChg chg="new del">
        <pc:chgData name="Williams, Erik" userId="487f5fc1-1759-487e-b040-e9fd7eac4300" providerId="ADAL" clId="{15A1E634-8380-4D36-B5ED-9BF87CAC0E2C}" dt="2024-04-03T14:56:19.023" v="3195" actId="47"/>
        <pc:sldMkLst>
          <pc:docMk/>
          <pc:sldMk cId="2448304131" sldId="994"/>
        </pc:sldMkLst>
      </pc:sldChg>
      <pc:sldChg chg="new del">
        <pc:chgData name="Williams, Erik" userId="487f5fc1-1759-487e-b040-e9fd7eac4300" providerId="ADAL" clId="{15A1E634-8380-4D36-B5ED-9BF87CAC0E2C}" dt="2024-04-03T14:56:19.023" v="3195" actId="47"/>
        <pc:sldMkLst>
          <pc:docMk/>
          <pc:sldMk cId="3057032953" sldId="995"/>
        </pc:sldMkLst>
      </pc:sldChg>
      <pc:sldChg chg="new del">
        <pc:chgData name="Williams, Erik" userId="487f5fc1-1759-487e-b040-e9fd7eac4300" providerId="ADAL" clId="{15A1E634-8380-4D36-B5ED-9BF87CAC0E2C}" dt="2024-04-03T14:56:19.023" v="3195" actId="47"/>
        <pc:sldMkLst>
          <pc:docMk/>
          <pc:sldMk cId="3466668681" sldId="996"/>
        </pc:sldMkLst>
      </pc:sldChg>
      <pc:sldChg chg="new del">
        <pc:chgData name="Williams, Erik" userId="487f5fc1-1759-487e-b040-e9fd7eac4300" providerId="ADAL" clId="{15A1E634-8380-4D36-B5ED-9BF87CAC0E2C}" dt="2024-04-03T14:56:19.023" v="3195" actId="47"/>
        <pc:sldMkLst>
          <pc:docMk/>
          <pc:sldMk cId="343942265" sldId="997"/>
        </pc:sldMkLst>
      </pc:sldChg>
      <pc:sldChg chg="new del">
        <pc:chgData name="Williams, Erik" userId="487f5fc1-1759-487e-b040-e9fd7eac4300" providerId="ADAL" clId="{15A1E634-8380-4D36-B5ED-9BF87CAC0E2C}" dt="2024-04-03T14:56:19.023" v="3195" actId="47"/>
        <pc:sldMkLst>
          <pc:docMk/>
          <pc:sldMk cId="4264052141" sldId="998"/>
        </pc:sldMkLst>
      </pc:sldChg>
      <pc:sldChg chg="new del">
        <pc:chgData name="Williams, Erik" userId="487f5fc1-1759-487e-b040-e9fd7eac4300" providerId="ADAL" clId="{15A1E634-8380-4D36-B5ED-9BF87CAC0E2C}" dt="2024-04-03T14:56:19.023" v="3195" actId="47"/>
        <pc:sldMkLst>
          <pc:docMk/>
          <pc:sldMk cId="2073512651" sldId="999"/>
        </pc:sldMkLst>
      </pc:sldChg>
      <pc:sldChg chg="new del">
        <pc:chgData name="Williams, Erik" userId="487f5fc1-1759-487e-b040-e9fd7eac4300" providerId="ADAL" clId="{15A1E634-8380-4D36-B5ED-9BF87CAC0E2C}" dt="2024-04-03T14:56:19.023" v="3195" actId="47"/>
        <pc:sldMkLst>
          <pc:docMk/>
          <pc:sldMk cId="427571868" sldId="1000"/>
        </pc:sldMkLst>
      </pc:sldChg>
      <pc:sldChg chg="new del">
        <pc:chgData name="Williams, Erik" userId="487f5fc1-1759-487e-b040-e9fd7eac4300" providerId="ADAL" clId="{15A1E634-8380-4D36-B5ED-9BF87CAC0E2C}" dt="2024-04-03T14:56:19.023" v="3195" actId="47"/>
        <pc:sldMkLst>
          <pc:docMk/>
          <pc:sldMk cId="3966139282" sldId="1001"/>
        </pc:sldMkLst>
      </pc:sldChg>
      <pc:sldChg chg="new del">
        <pc:chgData name="Williams, Erik" userId="487f5fc1-1759-487e-b040-e9fd7eac4300" providerId="ADAL" clId="{15A1E634-8380-4D36-B5ED-9BF87CAC0E2C}" dt="2024-04-03T14:56:19.023" v="3195" actId="47"/>
        <pc:sldMkLst>
          <pc:docMk/>
          <pc:sldMk cId="3114621334" sldId="1002"/>
        </pc:sldMkLst>
      </pc:sldChg>
      <pc:sldChg chg="new del">
        <pc:chgData name="Williams, Erik" userId="487f5fc1-1759-487e-b040-e9fd7eac4300" providerId="ADAL" clId="{15A1E634-8380-4D36-B5ED-9BF87CAC0E2C}" dt="2024-04-03T14:56:19.023" v="3195" actId="47"/>
        <pc:sldMkLst>
          <pc:docMk/>
          <pc:sldMk cId="3557223499" sldId="1003"/>
        </pc:sldMkLst>
      </pc:sldChg>
      <pc:sldChg chg="new del">
        <pc:chgData name="Williams, Erik" userId="487f5fc1-1759-487e-b040-e9fd7eac4300" providerId="ADAL" clId="{15A1E634-8380-4D36-B5ED-9BF87CAC0E2C}" dt="2024-04-03T14:56:19.023" v="3195" actId="47"/>
        <pc:sldMkLst>
          <pc:docMk/>
          <pc:sldMk cId="4242970206" sldId="1004"/>
        </pc:sldMkLst>
      </pc:sldChg>
      <pc:sldChg chg="new del">
        <pc:chgData name="Williams, Erik" userId="487f5fc1-1759-487e-b040-e9fd7eac4300" providerId="ADAL" clId="{15A1E634-8380-4D36-B5ED-9BF87CAC0E2C}" dt="2024-04-03T14:56:19.023" v="3195" actId="47"/>
        <pc:sldMkLst>
          <pc:docMk/>
          <pc:sldMk cId="1530131227" sldId="1005"/>
        </pc:sldMkLst>
      </pc:sldChg>
      <pc:sldChg chg="new del">
        <pc:chgData name="Williams, Erik" userId="487f5fc1-1759-487e-b040-e9fd7eac4300" providerId="ADAL" clId="{15A1E634-8380-4D36-B5ED-9BF87CAC0E2C}" dt="2024-04-03T14:56:19.023" v="3195" actId="47"/>
        <pc:sldMkLst>
          <pc:docMk/>
          <pc:sldMk cId="2103512310" sldId="1006"/>
        </pc:sldMkLst>
      </pc:sldChg>
      <pc:sldChg chg="new del">
        <pc:chgData name="Williams, Erik" userId="487f5fc1-1759-487e-b040-e9fd7eac4300" providerId="ADAL" clId="{15A1E634-8380-4D36-B5ED-9BF87CAC0E2C}" dt="2024-04-03T14:56:19.023" v="3195" actId="47"/>
        <pc:sldMkLst>
          <pc:docMk/>
          <pc:sldMk cId="3211900057" sldId="1007"/>
        </pc:sldMkLst>
      </pc:sldChg>
      <pc:sldChg chg="new del">
        <pc:chgData name="Williams, Erik" userId="487f5fc1-1759-487e-b040-e9fd7eac4300" providerId="ADAL" clId="{15A1E634-8380-4D36-B5ED-9BF87CAC0E2C}" dt="2024-04-03T14:56:19.023" v="3195" actId="47"/>
        <pc:sldMkLst>
          <pc:docMk/>
          <pc:sldMk cId="3131217457" sldId="1008"/>
        </pc:sldMkLst>
      </pc:sldChg>
      <pc:sldChg chg="new del">
        <pc:chgData name="Williams, Erik" userId="487f5fc1-1759-487e-b040-e9fd7eac4300" providerId="ADAL" clId="{15A1E634-8380-4D36-B5ED-9BF87CAC0E2C}" dt="2024-04-03T14:56:19.023" v="3195" actId="47"/>
        <pc:sldMkLst>
          <pc:docMk/>
          <pc:sldMk cId="2323261114" sldId="1009"/>
        </pc:sldMkLst>
      </pc:sldChg>
      <pc:sldChg chg="new del">
        <pc:chgData name="Williams, Erik" userId="487f5fc1-1759-487e-b040-e9fd7eac4300" providerId="ADAL" clId="{15A1E634-8380-4D36-B5ED-9BF87CAC0E2C}" dt="2024-04-03T14:56:19.023" v="3195" actId="47"/>
        <pc:sldMkLst>
          <pc:docMk/>
          <pc:sldMk cId="1179798419" sldId="1010"/>
        </pc:sldMkLst>
      </pc:sldChg>
      <pc:sldChg chg="new del">
        <pc:chgData name="Williams, Erik" userId="487f5fc1-1759-487e-b040-e9fd7eac4300" providerId="ADAL" clId="{15A1E634-8380-4D36-B5ED-9BF87CAC0E2C}" dt="2024-04-03T14:56:19.023" v="3195" actId="47"/>
        <pc:sldMkLst>
          <pc:docMk/>
          <pc:sldMk cId="268163555" sldId="1011"/>
        </pc:sldMkLst>
      </pc:sldChg>
      <pc:sldChg chg="new del">
        <pc:chgData name="Williams, Erik" userId="487f5fc1-1759-487e-b040-e9fd7eac4300" providerId="ADAL" clId="{15A1E634-8380-4D36-B5ED-9BF87CAC0E2C}" dt="2024-04-03T14:56:19.023" v="3195" actId="47"/>
        <pc:sldMkLst>
          <pc:docMk/>
          <pc:sldMk cId="1163144649" sldId="1012"/>
        </pc:sldMkLst>
      </pc:sldChg>
      <pc:sldChg chg="new del">
        <pc:chgData name="Williams, Erik" userId="487f5fc1-1759-487e-b040-e9fd7eac4300" providerId="ADAL" clId="{15A1E634-8380-4D36-B5ED-9BF87CAC0E2C}" dt="2024-04-03T14:56:19.023" v="3195" actId="47"/>
        <pc:sldMkLst>
          <pc:docMk/>
          <pc:sldMk cId="4248103315" sldId="1013"/>
        </pc:sldMkLst>
      </pc:sldChg>
      <pc:sldChg chg="new del">
        <pc:chgData name="Williams, Erik" userId="487f5fc1-1759-487e-b040-e9fd7eac4300" providerId="ADAL" clId="{15A1E634-8380-4D36-B5ED-9BF87CAC0E2C}" dt="2024-04-03T14:56:19.023" v="3195" actId="47"/>
        <pc:sldMkLst>
          <pc:docMk/>
          <pc:sldMk cId="2324575083" sldId="1014"/>
        </pc:sldMkLst>
      </pc:sldChg>
      <pc:sldChg chg="new del">
        <pc:chgData name="Williams, Erik" userId="487f5fc1-1759-487e-b040-e9fd7eac4300" providerId="ADAL" clId="{15A1E634-8380-4D36-B5ED-9BF87CAC0E2C}" dt="2024-04-03T14:56:19.023" v="3195" actId="47"/>
        <pc:sldMkLst>
          <pc:docMk/>
          <pc:sldMk cId="3501663843" sldId="1015"/>
        </pc:sldMkLst>
      </pc:sldChg>
      <pc:sldChg chg="new del">
        <pc:chgData name="Williams, Erik" userId="487f5fc1-1759-487e-b040-e9fd7eac4300" providerId="ADAL" clId="{15A1E634-8380-4D36-B5ED-9BF87CAC0E2C}" dt="2024-04-03T14:56:19.023" v="3195" actId="47"/>
        <pc:sldMkLst>
          <pc:docMk/>
          <pc:sldMk cId="2741544963" sldId="1016"/>
        </pc:sldMkLst>
      </pc:sldChg>
      <pc:sldChg chg="new del">
        <pc:chgData name="Williams, Erik" userId="487f5fc1-1759-487e-b040-e9fd7eac4300" providerId="ADAL" clId="{15A1E634-8380-4D36-B5ED-9BF87CAC0E2C}" dt="2024-04-03T14:56:19.023" v="3195" actId="47"/>
        <pc:sldMkLst>
          <pc:docMk/>
          <pc:sldMk cId="1887185868" sldId="1017"/>
        </pc:sldMkLst>
      </pc:sldChg>
      <pc:sldChg chg="new del">
        <pc:chgData name="Williams, Erik" userId="487f5fc1-1759-487e-b040-e9fd7eac4300" providerId="ADAL" clId="{15A1E634-8380-4D36-B5ED-9BF87CAC0E2C}" dt="2024-04-03T14:56:19.023" v="3195" actId="47"/>
        <pc:sldMkLst>
          <pc:docMk/>
          <pc:sldMk cId="3851232888" sldId="1018"/>
        </pc:sldMkLst>
      </pc:sldChg>
      <pc:sldChg chg="new del">
        <pc:chgData name="Williams, Erik" userId="487f5fc1-1759-487e-b040-e9fd7eac4300" providerId="ADAL" clId="{15A1E634-8380-4D36-B5ED-9BF87CAC0E2C}" dt="2024-04-03T14:56:19.023" v="3195" actId="47"/>
        <pc:sldMkLst>
          <pc:docMk/>
          <pc:sldMk cId="813311670" sldId="1019"/>
        </pc:sldMkLst>
      </pc:sldChg>
      <pc:sldChg chg="new del">
        <pc:chgData name="Williams, Erik" userId="487f5fc1-1759-487e-b040-e9fd7eac4300" providerId="ADAL" clId="{15A1E634-8380-4D36-B5ED-9BF87CAC0E2C}" dt="2024-04-03T14:56:19.023" v="3195" actId="47"/>
        <pc:sldMkLst>
          <pc:docMk/>
          <pc:sldMk cId="1896184208" sldId="1020"/>
        </pc:sldMkLst>
      </pc:sldChg>
      <pc:sldChg chg="new del">
        <pc:chgData name="Williams, Erik" userId="487f5fc1-1759-487e-b040-e9fd7eac4300" providerId="ADAL" clId="{15A1E634-8380-4D36-B5ED-9BF87CAC0E2C}" dt="2024-04-03T14:56:19.023" v="3195" actId="47"/>
        <pc:sldMkLst>
          <pc:docMk/>
          <pc:sldMk cId="271800938" sldId="1021"/>
        </pc:sldMkLst>
      </pc:sldChg>
      <pc:sldChg chg="new del">
        <pc:chgData name="Williams, Erik" userId="487f5fc1-1759-487e-b040-e9fd7eac4300" providerId="ADAL" clId="{15A1E634-8380-4D36-B5ED-9BF87CAC0E2C}" dt="2024-04-03T14:56:19.023" v="3195" actId="47"/>
        <pc:sldMkLst>
          <pc:docMk/>
          <pc:sldMk cId="2038042084" sldId="1022"/>
        </pc:sldMkLst>
      </pc:sldChg>
      <pc:sldChg chg="new del">
        <pc:chgData name="Williams, Erik" userId="487f5fc1-1759-487e-b040-e9fd7eac4300" providerId="ADAL" clId="{15A1E634-8380-4D36-B5ED-9BF87CAC0E2C}" dt="2024-04-03T14:56:19.023" v="3195" actId="47"/>
        <pc:sldMkLst>
          <pc:docMk/>
          <pc:sldMk cId="2553801892" sldId="1023"/>
        </pc:sldMkLst>
      </pc:sldChg>
      <pc:sldChg chg="new del">
        <pc:chgData name="Williams, Erik" userId="487f5fc1-1759-487e-b040-e9fd7eac4300" providerId="ADAL" clId="{15A1E634-8380-4D36-B5ED-9BF87CAC0E2C}" dt="2024-04-03T14:56:19.023" v="3195" actId="47"/>
        <pc:sldMkLst>
          <pc:docMk/>
          <pc:sldMk cId="1923402881" sldId="1024"/>
        </pc:sldMkLst>
      </pc:sldChg>
      <pc:sldChg chg="new del">
        <pc:chgData name="Williams, Erik" userId="487f5fc1-1759-487e-b040-e9fd7eac4300" providerId="ADAL" clId="{15A1E634-8380-4D36-B5ED-9BF87CAC0E2C}" dt="2024-04-03T14:56:19.023" v="3195" actId="47"/>
        <pc:sldMkLst>
          <pc:docMk/>
          <pc:sldMk cId="3005327965" sldId="1025"/>
        </pc:sldMkLst>
      </pc:sldChg>
      <pc:sldChg chg="new del">
        <pc:chgData name="Williams, Erik" userId="487f5fc1-1759-487e-b040-e9fd7eac4300" providerId="ADAL" clId="{15A1E634-8380-4D36-B5ED-9BF87CAC0E2C}" dt="2024-04-03T14:56:19.023" v="3195" actId="47"/>
        <pc:sldMkLst>
          <pc:docMk/>
          <pc:sldMk cId="3451662058" sldId="1026"/>
        </pc:sldMkLst>
      </pc:sldChg>
      <pc:sldChg chg="new del">
        <pc:chgData name="Williams, Erik" userId="487f5fc1-1759-487e-b040-e9fd7eac4300" providerId="ADAL" clId="{15A1E634-8380-4D36-B5ED-9BF87CAC0E2C}" dt="2024-04-03T14:56:19.023" v="3195" actId="47"/>
        <pc:sldMkLst>
          <pc:docMk/>
          <pc:sldMk cId="3154663767" sldId="1027"/>
        </pc:sldMkLst>
      </pc:sldChg>
      <pc:sldChg chg="new del">
        <pc:chgData name="Williams, Erik" userId="487f5fc1-1759-487e-b040-e9fd7eac4300" providerId="ADAL" clId="{15A1E634-8380-4D36-B5ED-9BF87CAC0E2C}" dt="2024-04-03T14:56:19.023" v="3195" actId="47"/>
        <pc:sldMkLst>
          <pc:docMk/>
          <pc:sldMk cId="1568208885" sldId="1028"/>
        </pc:sldMkLst>
      </pc:sldChg>
      <pc:sldChg chg="new del">
        <pc:chgData name="Williams, Erik" userId="487f5fc1-1759-487e-b040-e9fd7eac4300" providerId="ADAL" clId="{15A1E634-8380-4D36-B5ED-9BF87CAC0E2C}" dt="2024-04-03T14:56:19.023" v="3195" actId="47"/>
        <pc:sldMkLst>
          <pc:docMk/>
          <pc:sldMk cId="775595264" sldId="1029"/>
        </pc:sldMkLst>
      </pc:sldChg>
      <pc:sldChg chg="new del">
        <pc:chgData name="Williams, Erik" userId="487f5fc1-1759-487e-b040-e9fd7eac4300" providerId="ADAL" clId="{15A1E634-8380-4D36-B5ED-9BF87CAC0E2C}" dt="2024-04-03T14:56:19.023" v="3195" actId="47"/>
        <pc:sldMkLst>
          <pc:docMk/>
          <pc:sldMk cId="623409647" sldId="1030"/>
        </pc:sldMkLst>
      </pc:sldChg>
      <pc:sldChg chg="new del">
        <pc:chgData name="Williams, Erik" userId="487f5fc1-1759-487e-b040-e9fd7eac4300" providerId="ADAL" clId="{15A1E634-8380-4D36-B5ED-9BF87CAC0E2C}" dt="2024-04-03T14:56:19.023" v="3195" actId="47"/>
        <pc:sldMkLst>
          <pc:docMk/>
          <pc:sldMk cId="1208532858" sldId="1031"/>
        </pc:sldMkLst>
      </pc:sldChg>
      <pc:sldChg chg="new del">
        <pc:chgData name="Williams, Erik" userId="487f5fc1-1759-487e-b040-e9fd7eac4300" providerId="ADAL" clId="{15A1E634-8380-4D36-B5ED-9BF87CAC0E2C}" dt="2024-04-03T14:55:57.663" v="3194" actId="680"/>
        <pc:sldMkLst>
          <pc:docMk/>
          <pc:sldMk cId="1497273706" sldId="1032"/>
        </pc:sldMkLst>
      </pc:sldChg>
      <pc:sldChg chg="new del">
        <pc:chgData name="Williams, Erik" userId="487f5fc1-1759-487e-b040-e9fd7eac4300" providerId="ADAL" clId="{15A1E634-8380-4D36-B5ED-9BF87CAC0E2C}" dt="2024-04-03T14:55:57.582" v="3193" actId="680"/>
        <pc:sldMkLst>
          <pc:docMk/>
          <pc:sldMk cId="962542972" sldId="1033"/>
        </pc:sldMkLst>
      </pc:sldChg>
      <pc:sldChg chg="new del">
        <pc:chgData name="Williams, Erik" userId="487f5fc1-1759-487e-b040-e9fd7eac4300" providerId="ADAL" clId="{15A1E634-8380-4D36-B5ED-9BF87CAC0E2C}" dt="2024-04-03T14:55:57.566" v="3192" actId="680"/>
        <pc:sldMkLst>
          <pc:docMk/>
          <pc:sldMk cId="3188092558" sldId="1034"/>
        </pc:sldMkLst>
      </pc:sldChg>
      <pc:sldChg chg="new del">
        <pc:chgData name="Williams, Erik" userId="487f5fc1-1759-487e-b040-e9fd7eac4300" providerId="ADAL" clId="{15A1E634-8380-4D36-B5ED-9BF87CAC0E2C}" dt="2024-04-03T14:55:57.535" v="3191" actId="680"/>
        <pc:sldMkLst>
          <pc:docMk/>
          <pc:sldMk cId="3169911521" sldId="1035"/>
        </pc:sldMkLst>
      </pc:sldChg>
      <pc:sldChg chg="new del">
        <pc:chgData name="Williams, Erik" userId="487f5fc1-1759-487e-b040-e9fd7eac4300" providerId="ADAL" clId="{15A1E634-8380-4D36-B5ED-9BF87CAC0E2C}" dt="2024-04-03T14:55:57.490" v="3190" actId="680"/>
        <pc:sldMkLst>
          <pc:docMk/>
          <pc:sldMk cId="1315756731" sldId="1036"/>
        </pc:sldMkLst>
      </pc:sldChg>
      <pc:sldChg chg="new del">
        <pc:chgData name="Williams, Erik" userId="487f5fc1-1759-487e-b040-e9fd7eac4300" providerId="ADAL" clId="{15A1E634-8380-4D36-B5ED-9BF87CAC0E2C}" dt="2024-04-03T14:55:57.471" v="3189" actId="680"/>
        <pc:sldMkLst>
          <pc:docMk/>
          <pc:sldMk cId="277871113" sldId="1037"/>
        </pc:sldMkLst>
      </pc:sldChg>
      <pc:sldChg chg="new del">
        <pc:chgData name="Williams, Erik" userId="487f5fc1-1759-487e-b040-e9fd7eac4300" providerId="ADAL" clId="{15A1E634-8380-4D36-B5ED-9BF87CAC0E2C}" dt="2024-04-03T14:55:57.424" v="3188" actId="680"/>
        <pc:sldMkLst>
          <pc:docMk/>
          <pc:sldMk cId="3834446757" sldId="1038"/>
        </pc:sldMkLst>
      </pc:sldChg>
      <pc:sldChg chg="new del">
        <pc:chgData name="Williams, Erik" userId="487f5fc1-1759-487e-b040-e9fd7eac4300" providerId="ADAL" clId="{15A1E634-8380-4D36-B5ED-9BF87CAC0E2C}" dt="2024-04-03T14:55:57.394" v="3187" actId="680"/>
        <pc:sldMkLst>
          <pc:docMk/>
          <pc:sldMk cId="3000639735" sldId="1039"/>
        </pc:sldMkLst>
      </pc:sldChg>
      <pc:sldChg chg="new del">
        <pc:chgData name="Williams, Erik" userId="487f5fc1-1759-487e-b040-e9fd7eac4300" providerId="ADAL" clId="{15A1E634-8380-4D36-B5ED-9BF87CAC0E2C}" dt="2024-04-03T14:55:57.376" v="3186" actId="680"/>
        <pc:sldMkLst>
          <pc:docMk/>
          <pc:sldMk cId="85494583" sldId="1040"/>
        </pc:sldMkLst>
      </pc:sldChg>
      <pc:sldChg chg="new del">
        <pc:chgData name="Williams, Erik" userId="487f5fc1-1759-487e-b040-e9fd7eac4300" providerId="ADAL" clId="{15A1E634-8380-4D36-B5ED-9BF87CAC0E2C}" dt="2024-04-03T14:55:57.328" v="3185" actId="680"/>
        <pc:sldMkLst>
          <pc:docMk/>
          <pc:sldMk cId="200181483" sldId="1041"/>
        </pc:sldMkLst>
      </pc:sldChg>
      <pc:sldChg chg="new del">
        <pc:chgData name="Williams, Erik" userId="487f5fc1-1759-487e-b040-e9fd7eac4300" providerId="ADAL" clId="{15A1E634-8380-4D36-B5ED-9BF87CAC0E2C}" dt="2024-04-03T14:55:57.296" v="3184" actId="680"/>
        <pc:sldMkLst>
          <pc:docMk/>
          <pc:sldMk cId="1802599080" sldId="1042"/>
        </pc:sldMkLst>
      </pc:sldChg>
      <pc:sldChg chg="new del">
        <pc:chgData name="Williams, Erik" userId="487f5fc1-1759-487e-b040-e9fd7eac4300" providerId="ADAL" clId="{15A1E634-8380-4D36-B5ED-9BF87CAC0E2C}" dt="2024-04-03T14:55:57.268" v="3183" actId="680"/>
        <pc:sldMkLst>
          <pc:docMk/>
          <pc:sldMk cId="2912719275" sldId="1043"/>
        </pc:sldMkLst>
      </pc:sldChg>
      <pc:sldChg chg="new del">
        <pc:chgData name="Williams, Erik" userId="487f5fc1-1759-487e-b040-e9fd7eac4300" providerId="ADAL" clId="{15A1E634-8380-4D36-B5ED-9BF87CAC0E2C}" dt="2024-04-03T14:55:57.201" v="3182" actId="680"/>
        <pc:sldMkLst>
          <pc:docMk/>
          <pc:sldMk cId="1755227944" sldId="1044"/>
        </pc:sldMkLst>
      </pc:sldChg>
      <pc:sldChg chg="new del">
        <pc:chgData name="Williams, Erik" userId="487f5fc1-1759-487e-b040-e9fd7eac4300" providerId="ADAL" clId="{15A1E634-8380-4D36-B5ED-9BF87CAC0E2C}" dt="2024-04-03T14:55:57.179" v="3181" actId="680"/>
        <pc:sldMkLst>
          <pc:docMk/>
          <pc:sldMk cId="156752243" sldId="1045"/>
        </pc:sldMkLst>
      </pc:sldChg>
      <pc:sldChg chg="new del">
        <pc:chgData name="Williams, Erik" userId="487f5fc1-1759-487e-b040-e9fd7eac4300" providerId="ADAL" clId="{15A1E634-8380-4D36-B5ED-9BF87CAC0E2C}" dt="2024-04-03T14:55:57.155" v="3180" actId="680"/>
        <pc:sldMkLst>
          <pc:docMk/>
          <pc:sldMk cId="3468382589" sldId="1046"/>
        </pc:sldMkLst>
      </pc:sldChg>
      <pc:sldChg chg="new del">
        <pc:chgData name="Williams, Erik" userId="487f5fc1-1759-487e-b040-e9fd7eac4300" providerId="ADAL" clId="{15A1E634-8380-4D36-B5ED-9BF87CAC0E2C}" dt="2024-04-03T14:55:57.090" v="3179" actId="680"/>
        <pc:sldMkLst>
          <pc:docMk/>
          <pc:sldMk cId="2949459084" sldId="1047"/>
        </pc:sldMkLst>
      </pc:sldChg>
      <pc:sldChg chg="new del">
        <pc:chgData name="Williams, Erik" userId="487f5fc1-1759-487e-b040-e9fd7eac4300" providerId="ADAL" clId="{15A1E634-8380-4D36-B5ED-9BF87CAC0E2C}" dt="2024-04-03T14:55:57.061" v="3178" actId="680"/>
        <pc:sldMkLst>
          <pc:docMk/>
          <pc:sldMk cId="1318680620" sldId="1048"/>
        </pc:sldMkLst>
      </pc:sldChg>
      <pc:sldChg chg="new del">
        <pc:chgData name="Williams, Erik" userId="487f5fc1-1759-487e-b040-e9fd7eac4300" providerId="ADAL" clId="{15A1E634-8380-4D36-B5ED-9BF87CAC0E2C}" dt="2024-04-03T14:55:57.038" v="3177" actId="680"/>
        <pc:sldMkLst>
          <pc:docMk/>
          <pc:sldMk cId="1866691125" sldId="1049"/>
        </pc:sldMkLst>
      </pc:sldChg>
      <pc:sldChg chg="new del">
        <pc:chgData name="Williams, Erik" userId="487f5fc1-1759-487e-b040-e9fd7eac4300" providerId="ADAL" clId="{15A1E634-8380-4D36-B5ED-9BF87CAC0E2C}" dt="2024-04-03T14:55:56.520" v="3176" actId="680"/>
        <pc:sldMkLst>
          <pc:docMk/>
          <pc:sldMk cId="154729262" sldId="1050"/>
        </pc:sldMkLst>
      </pc:sldChg>
      <pc:sldChg chg="new del">
        <pc:chgData name="Williams, Erik" userId="487f5fc1-1759-487e-b040-e9fd7eac4300" providerId="ADAL" clId="{15A1E634-8380-4D36-B5ED-9BF87CAC0E2C}" dt="2024-04-03T14:55:55.987" v="3175" actId="680"/>
        <pc:sldMkLst>
          <pc:docMk/>
          <pc:sldMk cId="2181383629" sldId="10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7B198-8928-4F67-90F4-E331FB2E3CE1}"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39685-6094-43B1-8B7F-2A8587FFC616}" type="slidenum">
              <a:rPr lang="en-US" smtClean="0"/>
              <a:t>‹#›</a:t>
            </a:fld>
            <a:endParaRPr lang="en-US"/>
          </a:p>
        </p:txBody>
      </p:sp>
    </p:spTree>
    <p:extLst>
      <p:ext uri="{BB962C8B-B14F-4D97-AF65-F5344CB8AC3E}">
        <p14:creationId xmlns:p14="http://schemas.microsoft.com/office/powerpoint/2010/main" val="230717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39685-6094-43B1-8B7F-2A8587FFC616}" type="slidenum">
              <a:rPr lang="en-US" smtClean="0"/>
              <a:t>1</a:t>
            </a:fld>
            <a:endParaRPr lang="en-US"/>
          </a:p>
        </p:txBody>
      </p:sp>
    </p:spTree>
    <p:extLst>
      <p:ext uri="{BB962C8B-B14F-4D97-AF65-F5344CB8AC3E}">
        <p14:creationId xmlns:p14="http://schemas.microsoft.com/office/powerpoint/2010/main" val="184292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E34BE6-5619-5E4E-BF29-70393DF5CB63}" type="slidenum">
              <a:rPr lang="en-US" smtClean="0"/>
              <a:t>3</a:t>
            </a:fld>
            <a:endParaRPr lang="en-US"/>
          </a:p>
        </p:txBody>
      </p:sp>
    </p:spTree>
    <p:extLst>
      <p:ext uri="{BB962C8B-B14F-4D97-AF65-F5344CB8AC3E}">
        <p14:creationId xmlns:p14="http://schemas.microsoft.com/office/powerpoint/2010/main" val="224277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213B75-5466-4590-8862-AF43169EA04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317374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13B75-5466-4590-8862-AF43169EA04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371334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13B75-5466-4590-8862-AF43169EA04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197220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slides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3"/>
          </p:nvPr>
        </p:nvSpPr>
        <p:spPr>
          <a:xfrm>
            <a:off x="877439" y="960438"/>
            <a:ext cx="10704959"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76480" y="1600201"/>
            <a:ext cx="10705917" cy="452596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5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Imag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78" y="5594669"/>
            <a:ext cx="12191023" cy="1263331"/>
          </a:xfrm>
          <a:prstGeom prst="rect">
            <a:avLst/>
          </a:prstGeom>
          <a:solidFill>
            <a:srgbClr val="FFB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Footer Placeholder 2"/>
          <p:cNvSpPr>
            <a:spLocks noGrp="1"/>
          </p:cNvSpPr>
          <p:nvPr>
            <p:ph type="ftr" sz="quarter" idx="10"/>
          </p:nvPr>
        </p:nvSpPr>
        <p:spPr/>
        <p:txBody>
          <a:bodyPr/>
          <a:lstStyle>
            <a:lvl1pPr>
              <a:defRPr>
                <a:solidFill>
                  <a:schemeClr val="tx1">
                    <a:lumMod val="50000"/>
                    <a:lumOff val="50000"/>
                  </a:schemeClr>
                </a:solidFill>
              </a:defRPr>
            </a:lvl1pPr>
          </a:lstStyle>
          <a:p>
            <a:r>
              <a:rPr lang="en-US" dirty="0"/>
              <a:t>research.northeastern.edu/research-compliance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defRPr>
            </a:lvl1pPr>
          </a:lstStyle>
          <a:p>
            <a:fld id="{17A44D4A-C3D1-6F47-8DBD-78DBF2D0B6F9}" type="slidenum">
              <a:rPr lang="en-US" smtClean="0"/>
              <a:pPr/>
              <a:t>‹#›</a:t>
            </a:fld>
            <a:endParaRPr lang="en-US"/>
          </a:p>
        </p:txBody>
      </p:sp>
      <p:sp>
        <p:nvSpPr>
          <p:cNvPr id="6" name="Picture Placeholder 5"/>
          <p:cNvSpPr>
            <a:spLocks noGrp="1"/>
          </p:cNvSpPr>
          <p:nvPr>
            <p:ph type="pic" sz="quarter" idx="12"/>
          </p:nvPr>
        </p:nvSpPr>
        <p:spPr>
          <a:xfrm>
            <a:off x="0" y="1"/>
            <a:ext cx="12192000" cy="5326747"/>
          </a:xfrm>
        </p:spPr>
        <p:txBody>
          <a:bodyPr>
            <a:normAutofit/>
          </a:bodyPr>
          <a:lstStyle>
            <a:lvl1pPr marL="0" indent="0" algn="ctr">
              <a:buNone/>
              <a:defRPr sz="2400">
                <a:solidFill>
                  <a:schemeClr val="tx1"/>
                </a:solidFill>
                <a:latin typeface="Arial"/>
                <a:cs typeface="Aria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Image</a:t>
            </a:r>
          </a:p>
        </p:txBody>
      </p:sp>
      <p:sp>
        <p:nvSpPr>
          <p:cNvPr id="10" name="Text Placeholder 9"/>
          <p:cNvSpPr>
            <a:spLocks noGrp="1"/>
          </p:cNvSpPr>
          <p:nvPr>
            <p:ph type="body" sz="quarter" idx="13" hasCustomPrompt="1"/>
          </p:nvPr>
        </p:nvSpPr>
        <p:spPr>
          <a:xfrm>
            <a:off x="874183" y="5756252"/>
            <a:ext cx="10399183" cy="295466"/>
          </a:xfrm>
        </p:spPr>
        <p:txBody>
          <a:bodyPr wrap="square" lIns="0" tIns="0">
            <a:spAutoFit/>
          </a:bodyPr>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a:t>Image title: description or caption.</a:t>
            </a:r>
          </a:p>
        </p:txBody>
      </p:sp>
    </p:spTree>
    <p:extLst>
      <p:ext uri="{BB962C8B-B14F-4D97-AF65-F5344CB8AC3E}">
        <p14:creationId xmlns:p14="http://schemas.microsoft.com/office/powerpoint/2010/main" val="28646176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_bullet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research.northeastern.edu/research-compliance</a:t>
            </a:r>
          </a:p>
        </p:txBody>
      </p:sp>
      <p:sp>
        <p:nvSpPr>
          <p:cNvPr id="4" name="Slide Number Placeholder 3"/>
          <p:cNvSpPr>
            <a:spLocks noGrp="1"/>
          </p:cNvSpPr>
          <p:nvPr>
            <p:ph type="sldNum" sz="quarter" idx="11"/>
          </p:nvPr>
        </p:nvSpPr>
        <p:spPr/>
        <p:txBody>
          <a:bodyPr/>
          <a:lstStyle/>
          <a:p>
            <a:fld id="{17A44D4A-C3D1-6F47-8DBD-78DBF2D0B6F9}" type="slidenum">
              <a:rPr lang="en-US" smtClean="0"/>
              <a:pPr/>
              <a:t>‹#›</a:t>
            </a:fld>
            <a:endParaRPr lang="en-US"/>
          </a:p>
        </p:txBody>
      </p:sp>
      <p:sp>
        <p:nvSpPr>
          <p:cNvPr id="7" name="object 5"/>
          <p:cNvSpPr/>
          <p:nvPr userDrawn="1"/>
        </p:nvSpPr>
        <p:spPr>
          <a:xfrm>
            <a:off x="885129" y="1137374"/>
            <a:ext cx="5670179" cy="45719"/>
          </a:xfrm>
          <a:custGeom>
            <a:avLst/>
            <a:gdLst/>
            <a:ahLst/>
            <a:cxnLst/>
            <a:rect l="l" t="t" r="r" b="b"/>
            <a:pathLst>
              <a:path w="5486400">
                <a:moveTo>
                  <a:pt x="0" y="0"/>
                </a:moveTo>
                <a:lnTo>
                  <a:pt x="5486400" y="0"/>
                </a:lnTo>
              </a:path>
            </a:pathLst>
          </a:custGeom>
          <a:ln w="25400">
            <a:solidFill>
              <a:srgbClr val="FEBC18"/>
            </a:solidFill>
          </a:ln>
        </p:spPr>
        <p:txBody>
          <a:bodyPr wrap="square" lIns="0" tIns="0" rIns="0" bIns="0" rtlCol="0">
            <a:noAutofit/>
          </a:bodyPr>
          <a:lstStyle/>
          <a:p>
            <a:endParaRPr sz="1800"/>
          </a:p>
        </p:txBody>
      </p:sp>
      <p:sp>
        <p:nvSpPr>
          <p:cNvPr id="25" name="Text Placeholder 10"/>
          <p:cNvSpPr>
            <a:spLocks noGrp="1"/>
          </p:cNvSpPr>
          <p:nvPr>
            <p:ph type="body" sz="quarter" idx="14" hasCustomPrompt="1"/>
          </p:nvPr>
        </p:nvSpPr>
        <p:spPr>
          <a:xfrm>
            <a:off x="876302" y="688752"/>
            <a:ext cx="10399183" cy="317010"/>
          </a:xfrm>
        </p:spPr>
        <p:txBody>
          <a:bodyPr wrap="square" lIns="0" tIns="0">
            <a:spAutoFit/>
          </a:bodyPr>
          <a:lstStyle>
            <a:lvl1pPr marL="0" indent="0">
              <a:lnSpc>
                <a:spcPct val="110000"/>
              </a:lnSpc>
              <a:buNone/>
              <a:defRPr sz="1600" b="1">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a:t>
            </a:r>
          </a:p>
        </p:txBody>
      </p:sp>
      <p:sp>
        <p:nvSpPr>
          <p:cNvPr id="26" name="Text Placeholder 10"/>
          <p:cNvSpPr>
            <a:spLocks noGrp="1"/>
          </p:cNvSpPr>
          <p:nvPr>
            <p:ph type="body" sz="quarter" idx="15" hasCustomPrompt="1"/>
          </p:nvPr>
        </p:nvSpPr>
        <p:spPr>
          <a:xfrm>
            <a:off x="885129" y="1444534"/>
            <a:ext cx="10177492" cy="323165"/>
          </a:xfrm>
        </p:spPr>
        <p:txBody>
          <a:bodyPr wrap="square" lIns="0" tIns="0">
            <a:spAutoFit/>
          </a:bodyPr>
          <a:lstStyle>
            <a:lvl1pPr marL="0" indent="0">
              <a:lnSpc>
                <a:spcPct val="60000"/>
              </a:lnSpc>
              <a:buNone/>
              <a:defRPr sz="3000" b="1">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5" name="Text Placeholder 4"/>
          <p:cNvSpPr>
            <a:spLocks noGrp="1"/>
          </p:cNvSpPr>
          <p:nvPr>
            <p:ph type="body" sz="quarter" idx="19" hasCustomPrompt="1"/>
          </p:nvPr>
        </p:nvSpPr>
        <p:spPr>
          <a:xfrm>
            <a:off x="885130" y="2149475"/>
            <a:ext cx="10177492" cy="701218"/>
          </a:xfrm>
        </p:spPr>
        <p:txBody>
          <a:bodyPr wrap="square" lIns="0" tIns="0">
            <a:spAutoFit/>
          </a:bodyPr>
          <a:lstStyle>
            <a:lvl1pPr marL="342900" indent="-342900">
              <a:lnSpc>
                <a:spcPct val="120000"/>
              </a:lnSpc>
              <a:buClr>
                <a:srgbClr val="FFB300"/>
              </a:buClr>
              <a:buSzPct val="90000"/>
              <a:buFont typeface="Wingdings" charset="2"/>
              <a:buChar char="§"/>
              <a:defRPr lang="en-US" sz="1600" kern="1200" dirty="0" smtClean="0">
                <a:solidFill>
                  <a:srgbClr val="000000"/>
                </a:solidFill>
                <a:latin typeface="Arial"/>
                <a:ea typeface="+mn-ea"/>
                <a:cs typeface="Arial"/>
              </a:defRPr>
            </a:lvl1pPr>
            <a:lvl2pPr marL="685800" indent="-228600">
              <a:lnSpc>
                <a:spcPct val="120000"/>
              </a:lnSpc>
              <a:buClr>
                <a:srgbClr val="FFB300"/>
              </a:buClr>
              <a:buSzPct val="90000"/>
              <a:buFont typeface="Wingdings" charset="2"/>
              <a:buChar char="§"/>
              <a:defRPr sz="1600">
                <a:latin typeface="Arial"/>
                <a:cs typeface="Arial"/>
              </a:defRPr>
            </a:lvl2pPr>
          </a:lstStyle>
          <a:p>
            <a:pPr marL="228600" marR="0" lvl="0" indent="-228600" algn="l" defTabSz="457200" rtl="0" eaLnBrk="1" fontAlgn="ctr" latinLnBrk="0" hangingPunct="1">
              <a:lnSpc>
                <a:spcPct val="120000"/>
              </a:lnSpc>
              <a:spcBef>
                <a:spcPct val="20000"/>
              </a:spcBef>
              <a:spcAft>
                <a:spcPts val="0"/>
              </a:spcAft>
              <a:buClr>
                <a:srgbClr val="FFB300"/>
              </a:buClr>
              <a:buSzPct val="85000"/>
              <a:buFont typeface="Wingdings" charset="2"/>
              <a:buChar char="§"/>
              <a:tabLst/>
            </a:pPr>
            <a:r>
              <a:rPr lang="en-US" dirty="0"/>
              <a:t>Bullet point</a:t>
            </a:r>
          </a:p>
          <a:p>
            <a:pPr lvl="1"/>
            <a:r>
              <a:rPr lang="en-US" dirty="0"/>
              <a:t>Second level</a:t>
            </a:r>
          </a:p>
        </p:txBody>
      </p:sp>
    </p:spTree>
    <p:extLst>
      <p:ext uri="{BB962C8B-B14F-4D97-AF65-F5344CB8AC3E}">
        <p14:creationId xmlns:p14="http://schemas.microsoft.com/office/powerpoint/2010/main" val="401886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transition">
    <p:bg>
      <p:bgPr>
        <a:solidFill>
          <a:srgbClr val="FFB300"/>
        </a:solidFill>
        <a:effectLst/>
      </p:bgPr>
    </p:bg>
    <p:spTree>
      <p:nvGrpSpPr>
        <p:cNvPr id="1" name=""/>
        <p:cNvGrpSpPr/>
        <p:nvPr/>
      </p:nvGrpSpPr>
      <p:grpSpPr>
        <a:xfrm>
          <a:off x="0" y="0"/>
          <a:ext cx="0" cy="0"/>
          <a:chOff x="0" y="0"/>
          <a:chExt cx="0" cy="0"/>
        </a:xfrm>
      </p:grpSpPr>
      <p:sp>
        <p:nvSpPr>
          <p:cNvPr id="12" name="object 5"/>
          <p:cNvSpPr/>
          <p:nvPr userDrawn="1"/>
        </p:nvSpPr>
        <p:spPr>
          <a:xfrm>
            <a:off x="911792" y="1128035"/>
            <a:ext cx="7315201" cy="45719"/>
          </a:xfrm>
          <a:custGeom>
            <a:avLst/>
            <a:gdLst/>
            <a:ahLst/>
            <a:cxnLst/>
            <a:rect l="l" t="t" r="r" b="b"/>
            <a:pathLst>
              <a:path w="5486400">
                <a:moveTo>
                  <a:pt x="0" y="0"/>
                </a:moveTo>
                <a:lnTo>
                  <a:pt x="5486400" y="0"/>
                </a:lnTo>
              </a:path>
            </a:pathLst>
          </a:custGeom>
          <a:ln w="25400">
            <a:solidFill>
              <a:schemeClr val="bg1"/>
            </a:solidFill>
          </a:ln>
        </p:spPr>
        <p:txBody>
          <a:bodyPr wrap="square" lIns="0" tIns="0" rIns="0" bIns="0" rtlCol="0">
            <a:noAutofit/>
          </a:bodyPr>
          <a:lstStyle/>
          <a:p>
            <a:endParaRPr sz="1800"/>
          </a:p>
        </p:txBody>
      </p:sp>
      <p:sp>
        <p:nvSpPr>
          <p:cNvPr id="13" name="Title 1"/>
          <p:cNvSpPr>
            <a:spLocks noGrp="1"/>
          </p:cNvSpPr>
          <p:nvPr>
            <p:ph type="ctrTitle" hasCustomPrompt="1"/>
          </p:nvPr>
        </p:nvSpPr>
        <p:spPr>
          <a:xfrm>
            <a:off x="874184" y="1420784"/>
            <a:ext cx="8977697" cy="710964"/>
          </a:xfrm>
        </p:spPr>
        <p:txBody>
          <a:bodyPr lIns="0" tIns="0" anchor="t" anchorCtr="0">
            <a:spAutoFit/>
          </a:bodyPr>
          <a:lstStyle>
            <a:lvl1pPr marL="0" algn="l" defTabSz="457200" rtl="0" eaLnBrk="1" latinLnBrk="0" hangingPunct="1">
              <a:defRPr lang="en-US" sz="4800" b="1" kern="1200" dirty="0">
                <a:solidFill>
                  <a:schemeClr val="tx1"/>
                </a:solidFill>
                <a:latin typeface="Arial" charset="0"/>
                <a:ea typeface="+mn-ea"/>
                <a:cs typeface="+mn-cs"/>
              </a:defRPr>
            </a:lvl1pPr>
          </a:lstStyle>
          <a:p>
            <a:r>
              <a:rPr lang="en-US" dirty="0"/>
              <a:t>Section name</a:t>
            </a:r>
          </a:p>
        </p:txBody>
      </p:sp>
      <p:sp>
        <p:nvSpPr>
          <p:cNvPr id="3" name="Text Placeholder 2"/>
          <p:cNvSpPr>
            <a:spLocks noGrp="1"/>
          </p:cNvSpPr>
          <p:nvPr>
            <p:ph type="body" sz="quarter" idx="13" hasCustomPrompt="1"/>
          </p:nvPr>
        </p:nvSpPr>
        <p:spPr>
          <a:xfrm>
            <a:off x="874184" y="2614018"/>
            <a:ext cx="4639733" cy="267766"/>
          </a:xfrm>
        </p:spPr>
        <p:txBody>
          <a:bodyPr lIns="0" tIns="0">
            <a:spAutoFit/>
          </a:bodyPr>
          <a:lstStyle>
            <a:lvl1pPr marL="0" indent="0">
              <a:buNone/>
              <a:defRPr sz="1600">
                <a:latin typeface="Arial"/>
                <a:cs typeface="Arial"/>
              </a:defRPr>
            </a:lvl1pPr>
          </a:lstStyle>
          <a:p>
            <a:pPr lvl="0"/>
            <a:r>
              <a:rPr lang="en-US" dirty="0"/>
              <a:t>Twitter: @example</a:t>
            </a:r>
          </a:p>
        </p:txBody>
      </p:sp>
      <p:sp>
        <p:nvSpPr>
          <p:cNvPr id="8" name="Footer Placeholder 2"/>
          <p:cNvSpPr>
            <a:spLocks noGrp="1"/>
          </p:cNvSpPr>
          <p:nvPr>
            <p:ph type="ftr" sz="quarter" idx="10"/>
          </p:nvPr>
        </p:nvSpPr>
        <p:spPr>
          <a:xfrm>
            <a:off x="874184" y="6423497"/>
            <a:ext cx="3860800" cy="200055"/>
          </a:xfrm>
        </p:spPr>
        <p:txBody>
          <a:bodyPr/>
          <a:lstStyle>
            <a:lvl1pPr>
              <a:defRPr>
                <a:solidFill>
                  <a:schemeClr val="tx1">
                    <a:lumMod val="65000"/>
                    <a:lumOff val="35000"/>
                  </a:schemeClr>
                </a:solidFill>
              </a:defRPr>
            </a:lvl1pPr>
          </a:lstStyle>
          <a:p>
            <a:r>
              <a:rPr lang="en-US" dirty="0"/>
              <a:t>research.northeastern.edu/research-compliance</a:t>
            </a:r>
          </a:p>
        </p:txBody>
      </p:sp>
      <p:sp>
        <p:nvSpPr>
          <p:cNvPr id="9" name="Slide Number Placeholder 3"/>
          <p:cNvSpPr>
            <a:spLocks noGrp="1"/>
          </p:cNvSpPr>
          <p:nvPr>
            <p:ph type="sldNum" sz="quarter" idx="11"/>
          </p:nvPr>
        </p:nvSpPr>
        <p:spPr>
          <a:xfrm>
            <a:off x="8428567" y="6423497"/>
            <a:ext cx="2844800" cy="200055"/>
          </a:xfrm>
        </p:spPr>
        <p:txBody>
          <a:bodyPr/>
          <a:lstStyle>
            <a:lvl1pPr>
              <a:defRPr>
                <a:solidFill>
                  <a:schemeClr val="tx1">
                    <a:lumMod val="65000"/>
                    <a:lumOff val="35000"/>
                  </a:schemeClr>
                </a:solidFill>
              </a:defRPr>
            </a:lvl1pPr>
          </a:lstStyle>
          <a:p>
            <a:fld id="{17A44D4A-C3D1-6F47-8DBD-78DBF2D0B6F9}" type="slidenum">
              <a:rPr lang="en-US" smtClean="0"/>
              <a:pPr/>
              <a:t>‹#›</a:t>
            </a:fld>
            <a:endParaRPr lang="en-US"/>
          </a:p>
        </p:txBody>
      </p:sp>
    </p:spTree>
    <p:extLst>
      <p:ext uri="{BB962C8B-B14F-4D97-AF65-F5344CB8AC3E}">
        <p14:creationId xmlns:p14="http://schemas.microsoft.com/office/powerpoint/2010/main" val="358563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13B75-5466-4590-8862-AF43169EA04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22621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13B75-5466-4590-8862-AF43169EA04C}"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59077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213B75-5466-4590-8862-AF43169EA04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96363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213B75-5466-4590-8862-AF43169EA04C}"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4950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13B75-5466-4590-8862-AF43169EA04C}"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207454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13B75-5466-4590-8862-AF43169EA04C}"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27436936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3B75-5466-4590-8862-AF43169EA04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38359267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3B75-5466-4590-8862-AF43169EA04C}"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A87E-792D-4BB2-A7C8-CF0B7BCE012A}" type="slidenum">
              <a:rPr lang="en-US" smtClean="0"/>
              <a:t>‹#›</a:t>
            </a:fld>
            <a:endParaRPr lang="en-US"/>
          </a:p>
        </p:txBody>
      </p:sp>
    </p:spTree>
    <p:extLst>
      <p:ext uri="{BB962C8B-B14F-4D97-AF65-F5344CB8AC3E}">
        <p14:creationId xmlns:p14="http://schemas.microsoft.com/office/powerpoint/2010/main" val="152157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3B75-5466-4590-8862-AF43169EA04C}"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6A87E-792D-4BB2-A7C8-CF0B7BCE012A}" type="slidenum">
              <a:rPr lang="en-US" smtClean="0"/>
              <a:t>‹#›</a:t>
            </a:fld>
            <a:endParaRPr lang="en-US"/>
          </a:p>
        </p:txBody>
      </p:sp>
    </p:spTree>
    <p:extLst>
      <p:ext uri="{BB962C8B-B14F-4D97-AF65-F5344CB8AC3E}">
        <p14:creationId xmlns:p14="http://schemas.microsoft.com/office/powerpoint/2010/main" val="330631291"/>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7" r:id="rId12"/>
    <p:sldLayoutId id="2147484163" r:id="rId13"/>
    <p:sldLayoutId id="2147484165" r:id="rId14"/>
    <p:sldLayoutId id="214748416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tm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mailto:er.williams@northeastern.edu"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mailto:i.nuttall@northeastern.edu"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hyperlink" Target="https://creativecommons.org/licenses/by-sa/3.0/" TargetMode="Externa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hyperlink" Target="https://thecreativeparty.com/many-hats-can-one-creative-professional-wear-study/" TargetMode="Externa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SU Researc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82" r="2589" b="9463"/>
          <a:stretch/>
        </p:blipFill>
        <p:spPr bwMode="auto">
          <a:xfrm>
            <a:off x="5899229" y="1878642"/>
            <a:ext cx="2718991" cy="18277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eace Corps trai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743" y="1880516"/>
            <a:ext cx="3566161" cy="237968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dirty="0"/>
              <a:t>research.northeastern.edu/research-compliance</a:t>
            </a:r>
          </a:p>
        </p:txBody>
      </p:sp>
      <p:sp>
        <p:nvSpPr>
          <p:cNvPr id="5" name="Text Placeholder 4"/>
          <p:cNvSpPr>
            <a:spLocks noGrp="1"/>
          </p:cNvSpPr>
          <p:nvPr>
            <p:ph type="body" sz="quarter" idx="13"/>
          </p:nvPr>
        </p:nvSpPr>
        <p:spPr>
          <a:xfrm>
            <a:off x="874183" y="5756252"/>
            <a:ext cx="10399183" cy="489365"/>
          </a:xfrm>
        </p:spPr>
        <p:txBody>
          <a:bodyPr/>
          <a:lstStyle/>
          <a:p>
            <a:r>
              <a:rPr lang="en-US" sz="3200" b="1" dirty="0"/>
              <a:t>Department of Human Research @ NU</a:t>
            </a:r>
          </a:p>
        </p:txBody>
      </p:sp>
      <p:pic>
        <p:nvPicPr>
          <p:cNvPr id="7" name="Picture 6" descr="https://research.asu.edu/sites/default/files/articles/pharming-ebola-ban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82"/>
            <a:ext cx="3526220" cy="1883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readmill E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 y="1885033"/>
            <a:ext cx="3531204" cy="2335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nimal 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9777" y="1082"/>
            <a:ext cx="2425317" cy="1883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research.asu.edu/sites/default/files/articles/flexible-future-banner_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5840" y="-27553"/>
            <a:ext cx="3581399" cy="1913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rawing blood research"/>
          <p:cNvPicPr>
            <a:picLocks noChangeAspect="1" noChangeArrowheads="1"/>
          </p:cNvPicPr>
          <p:nvPr/>
        </p:nvPicPr>
        <p:blipFill rotWithShape="1">
          <a:blip r:embed="rId9">
            <a:extLst>
              <a:ext uri="{28A0092B-C50C-407E-A947-70E740481C1C}">
                <a14:useLocalDpi xmlns:a14="http://schemas.microsoft.com/office/drawing/2010/main" val="0"/>
              </a:ext>
            </a:extLst>
          </a:blip>
          <a:srcRect l="4597"/>
          <a:stretch/>
        </p:blipFill>
        <p:spPr bwMode="auto">
          <a:xfrm>
            <a:off x="5945094" y="-3148"/>
            <a:ext cx="2682204" cy="18836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biosafety"/>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23029"/>
          <a:stretch/>
        </p:blipFill>
        <p:spPr bwMode="auto">
          <a:xfrm>
            <a:off x="3468251" y="3703320"/>
            <a:ext cx="2484461" cy="1893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Interview research"/>
          <p:cNvPicPr>
            <a:picLocks noChangeAspect="1" noChangeArrowheads="1"/>
          </p:cNvPicPr>
          <p:nvPr/>
        </p:nvPicPr>
        <p:blipFill rotWithShape="1">
          <a:blip r:embed="rId11">
            <a:extLst>
              <a:ext uri="{28A0092B-C50C-407E-A947-70E740481C1C}">
                <a14:useLocalDpi xmlns:a14="http://schemas.microsoft.com/office/drawing/2010/main" val="0"/>
              </a:ext>
            </a:extLst>
          </a:blip>
          <a:srcRect b="19144"/>
          <a:stretch/>
        </p:blipFill>
        <p:spPr bwMode="auto">
          <a:xfrm flipH="1">
            <a:off x="0" y="3705606"/>
            <a:ext cx="3526220" cy="1891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Clipping"/>
          <p:cNvPicPr>
            <a:picLocks noChangeAspect="1"/>
          </p:cNvPicPr>
          <p:nvPr/>
        </p:nvPicPr>
        <p:blipFill rotWithShape="1">
          <a:blip r:embed="rId12">
            <a:extLst>
              <a:ext uri="{28A0092B-C50C-407E-A947-70E740481C1C}">
                <a14:useLocalDpi xmlns:a14="http://schemas.microsoft.com/office/drawing/2010/main" val="0"/>
              </a:ext>
            </a:extLst>
          </a:blip>
          <a:srcRect b="4522"/>
          <a:stretch/>
        </p:blipFill>
        <p:spPr>
          <a:xfrm>
            <a:off x="3535132" y="1881709"/>
            <a:ext cx="2409961" cy="1821611"/>
          </a:xfrm>
          <a:prstGeom prst="rect">
            <a:avLst/>
          </a:prstGeom>
        </p:spPr>
      </p:pic>
      <p:pic>
        <p:nvPicPr>
          <p:cNvPr id="13" name="Picture 10" descr="https://research.asu.edu/sites/default/files/articles/ants.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1" r="11892"/>
          <a:stretch/>
        </p:blipFill>
        <p:spPr bwMode="auto">
          <a:xfrm>
            <a:off x="5945093" y="3698604"/>
            <a:ext cx="2495087" cy="1883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research"/>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49" r="10255" b="31568"/>
          <a:stretch/>
        </p:blipFill>
        <p:spPr bwMode="auto">
          <a:xfrm>
            <a:off x="8610600" y="3703321"/>
            <a:ext cx="35814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3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845425" y="6423496"/>
            <a:ext cx="2133600" cy="184666"/>
          </a:xfrm>
        </p:spPr>
        <p:txBody>
          <a:bodyPr/>
          <a:lstStyle/>
          <a:p>
            <a:fld id="{17A44D4A-C3D1-6F47-8DBD-78DBF2D0B6F9}" type="slidenum">
              <a:rPr lang="en-US" sz="900"/>
              <a:pPr/>
              <a:t>2</a:t>
            </a:fld>
            <a:endParaRPr lang="en-US" sz="900" dirty="0"/>
          </a:p>
        </p:txBody>
      </p:sp>
      <p:sp>
        <p:nvSpPr>
          <p:cNvPr id="4" name="Text Placeholder 3"/>
          <p:cNvSpPr>
            <a:spLocks noGrp="1"/>
          </p:cNvSpPr>
          <p:nvPr>
            <p:ph type="body" sz="quarter" idx="14"/>
          </p:nvPr>
        </p:nvSpPr>
        <p:spPr>
          <a:xfrm>
            <a:off x="2181227" y="688752"/>
            <a:ext cx="7799387" cy="295978"/>
          </a:xfrm>
        </p:spPr>
        <p:txBody>
          <a:bodyPr/>
          <a:lstStyle/>
          <a:p>
            <a:r>
              <a:rPr lang="en-US" dirty="0"/>
              <a:t>About the Presenter</a:t>
            </a:r>
          </a:p>
        </p:txBody>
      </p:sp>
      <p:sp>
        <p:nvSpPr>
          <p:cNvPr id="6" name="Text Placeholder 5"/>
          <p:cNvSpPr>
            <a:spLocks noGrp="1"/>
          </p:cNvSpPr>
          <p:nvPr>
            <p:ph type="body" sz="quarter" idx="19"/>
          </p:nvPr>
        </p:nvSpPr>
        <p:spPr>
          <a:xfrm>
            <a:off x="2181227" y="2193018"/>
            <a:ext cx="7633119" cy="2240613"/>
          </a:xfrm>
        </p:spPr>
        <p:txBody>
          <a:bodyPr/>
          <a:lstStyle/>
          <a:p>
            <a:r>
              <a:rPr lang="en-US"/>
              <a:t>Senior Coordinator </a:t>
            </a:r>
            <a:endParaRPr lang="en-US" dirty="0"/>
          </a:p>
          <a:p>
            <a:r>
              <a:rPr lang="en-US" b="0" i="0" u="none" strike="noStrike" dirty="0">
                <a:solidFill>
                  <a:srgbClr val="D41B2C"/>
                </a:solidFill>
                <a:effectLst/>
                <a:latin typeface="Lato" panose="020F0502020204030203" pitchFamily="34" charset="0"/>
                <a:hlinkClick r:id="rId2"/>
              </a:rPr>
              <a:t>er.williams@northeastern.edu</a:t>
            </a:r>
            <a:endParaRPr lang="en-US" dirty="0"/>
          </a:p>
          <a:p>
            <a:r>
              <a:rPr lang="en-US" dirty="0"/>
              <a:t>Previous experience: </a:t>
            </a:r>
          </a:p>
          <a:p>
            <a:pPr lvl="1"/>
            <a:r>
              <a:rPr lang="en-US" dirty="0"/>
              <a:t>University of Wisconsin</a:t>
            </a:r>
          </a:p>
          <a:p>
            <a:pPr lvl="1"/>
            <a:r>
              <a:rPr lang="en-US" dirty="0"/>
              <a:t>Arizona State University</a:t>
            </a:r>
          </a:p>
          <a:p>
            <a:pPr lvl="1"/>
            <a:r>
              <a:rPr lang="en-US" dirty="0"/>
              <a:t>Virginia Commonwealth University</a:t>
            </a:r>
          </a:p>
        </p:txBody>
      </p:sp>
      <p:sp>
        <p:nvSpPr>
          <p:cNvPr id="7" name="Text Placeholder 6"/>
          <p:cNvSpPr>
            <a:spLocks noGrp="1"/>
          </p:cNvSpPr>
          <p:nvPr>
            <p:ph type="body" sz="quarter" idx="15"/>
          </p:nvPr>
        </p:nvSpPr>
        <p:spPr>
          <a:xfrm>
            <a:off x="885129" y="1444534"/>
            <a:ext cx="10177492" cy="341440"/>
          </a:xfrm>
        </p:spPr>
        <p:txBody>
          <a:bodyPr/>
          <a:lstStyle/>
          <a:p>
            <a:r>
              <a:rPr lang="en-US" dirty="0"/>
              <a:t>Erik Williams, CIP</a:t>
            </a:r>
          </a:p>
        </p:txBody>
      </p:sp>
    </p:spTree>
    <p:extLst>
      <p:ext uri="{BB962C8B-B14F-4D97-AF65-F5344CB8AC3E}">
        <p14:creationId xmlns:p14="http://schemas.microsoft.com/office/powerpoint/2010/main" val="369178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184" y="1420784"/>
            <a:ext cx="8977697" cy="1375761"/>
          </a:xfrm>
        </p:spPr>
        <p:txBody>
          <a:bodyPr/>
          <a:lstStyle/>
          <a:p>
            <a:r>
              <a:rPr lang="en-US" dirty="0"/>
              <a:t>Exempt 1 or “Educational Research” considerations</a:t>
            </a:r>
          </a:p>
        </p:txBody>
      </p:sp>
      <p:sp>
        <p:nvSpPr>
          <p:cNvPr id="3" name="Text Placeholder 2"/>
          <p:cNvSpPr>
            <a:spLocks noGrp="1"/>
          </p:cNvSpPr>
          <p:nvPr>
            <p:ph type="body" sz="quarter" idx="13"/>
          </p:nvPr>
        </p:nvSpPr>
        <p:spPr>
          <a:xfrm>
            <a:off x="2179638" y="2614019"/>
            <a:ext cx="3479800" cy="617605"/>
          </a:xfrm>
        </p:spPr>
        <p:txBody>
          <a:bodyPr/>
          <a:lstStyle/>
          <a:p>
            <a:r>
              <a:rPr lang="en-US" dirty="0"/>
              <a:t> </a:t>
            </a:r>
          </a:p>
          <a:p>
            <a:endParaRPr lang="en-US" dirty="0"/>
          </a:p>
        </p:txBody>
      </p:sp>
      <p:sp>
        <p:nvSpPr>
          <p:cNvPr id="6" name="Slide Number Placeholder 5"/>
          <p:cNvSpPr>
            <a:spLocks noGrp="1"/>
          </p:cNvSpPr>
          <p:nvPr>
            <p:ph type="sldNum" sz="quarter" idx="11"/>
          </p:nvPr>
        </p:nvSpPr>
        <p:spPr>
          <a:xfrm>
            <a:off x="7845425" y="6423496"/>
            <a:ext cx="2133600" cy="184666"/>
          </a:xfrm>
        </p:spPr>
        <p:txBody>
          <a:bodyPr/>
          <a:lstStyle/>
          <a:p>
            <a:fld id="{17A44D4A-C3D1-6F47-8DBD-78DBF2D0B6F9}" type="slidenum">
              <a:rPr lang="en-US" sz="900"/>
              <a:pPr/>
              <a:t>3</a:t>
            </a:fld>
            <a:endParaRPr lang="en-US" sz="900" dirty="0"/>
          </a:p>
        </p:txBody>
      </p:sp>
    </p:spTree>
    <p:extLst>
      <p:ext uri="{BB962C8B-B14F-4D97-AF65-F5344CB8AC3E}">
        <p14:creationId xmlns:p14="http://schemas.microsoft.com/office/powerpoint/2010/main" val="233790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a:t>
            </a:r>
          </a:p>
        </p:txBody>
      </p:sp>
      <p:sp>
        <p:nvSpPr>
          <p:cNvPr id="3" name="Text Placeholder 2">
            <a:extLst>
              <a:ext uri="{FF2B5EF4-FFF2-40B4-BE49-F238E27FC236}">
                <a16:creationId xmlns:a16="http://schemas.microsoft.com/office/drawing/2014/main" id="{ED0874D3-2BB6-8DA4-58FE-AF4E3ECF0304}"/>
              </a:ext>
            </a:extLst>
          </p:cNvPr>
          <p:cNvSpPr>
            <a:spLocks noGrp="1"/>
          </p:cNvSpPr>
          <p:nvPr>
            <p:ph type="body" sz="quarter" idx="15"/>
          </p:nvPr>
        </p:nvSpPr>
        <p:spPr>
          <a:xfrm>
            <a:off x="885129" y="1444534"/>
            <a:ext cx="10177492" cy="361189"/>
          </a:xfrm>
        </p:spPr>
        <p:txBody>
          <a:bodyPr/>
          <a:lstStyle/>
          <a:p>
            <a:r>
              <a:rPr lang="en-US" sz="3200" b="1" dirty="0"/>
              <a:t>FERPA</a:t>
            </a:r>
            <a:endParaRPr lang="en-US" dirty="0"/>
          </a:p>
        </p:txBody>
      </p:sp>
      <p:sp>
        <p:nvSpPr>
          <p:cNvPr id="4" name="Text Placeholder 3">
            <a:extLst>
              <a:ext uri="{FF2B5EF4-FFF2-40B4-BE49-F238E27FC236}">
                <a16:creationId xmlns:a16="http://schemas.microsoft.com/office/drawing/2014/main" id="{E9C74727-3B60-6C49-65A9-2628083B0612}"/>
              </a:ext>
            </a:extLst>
          </p:cNvPr>
          <p:cNvSpPr>
            <a:spLocks noGrp="1"/>
          </p:cNvSpPr>
          <p:nvPr>
            <p:ph type="body" sz="quarter" idx="19"/>
          </p:nvPr>
        </p:nvSpPr>
        <p:spPr>
          <a:xfrm>
            <a:off x="876302" y="1805723"/>
            <a:ext cx="10177492" cy="4922053"/>
          </a:xfrm>
        </p:spPr>
        <p:txBody>
          <a:bodyPr/>
          <a:lstStyle/>
          <a:p>
            <a:r>
              <a:rPr lang="en-US" sz="1800" dirty="0"/>
              <a:t>FERPA is a federal law protecting academic data like:</a:t>
            </a:r>
          </a:p>
          <a:p>
            <a:pPr lvl="1"/>
            <a:r>
              <a:rPr lang="en-US" sz="1800" dirty="0"/>
              <a:t>Grades</a:t>
            </a:r>
          </a:p>
          <a:p>
            <a:pPr lvl="1" indent="-342900">
              <a:buFont typeface="Arial" panose="020B0604020202020204" pitchFamily="34" charset="0"/>
              <a:buChar char="•"/>
            </a:pPr>
            <a:r>
              <a:rPr lang="en-US" sz="1800" dirty="0"/>
              <a:t>Homework</a:t>
            </a:r>
          </a:p>
          <a:p>
            <a:pPr lvl="1" indent="-342900">
              <a:buFont typeface="Arial" panose="020B0604020202020204" pitchFamily="34" charset="0"/>
              <a:buChar char="•"/>
            </a:pPr>
            <a:r>
              <a:rPr lang="en-US" sz="1800" dirty="0"/>
              <a:t>Papers… </a:t>
            </a:r>
            <a:r>
              <a:rPr lang="en-US" sz="1800" dirty="0" err="1"/>
              <a:t>etc</a:t>
            </a:r>
            <a:endParaRPr lang="en-US" sz="1800" dirty="0"/>
          </a:p>
          <a:p>
            <a:r>
              <a:rPr lang="en-US" sz="1800" dirty="0"/>
              <a:t>FERPA requires consent:</a:t>
            </a:r>
          </a:p>
          <a:p>
            <a:pPr lvl="1"/>
            <a:r>
              <a:rPr lang="en-US" sz="1800" dirty="0"/>
              <a:t>Usually prospective affirmative consent as part of the IRB Informed Consent Process.</a:t>
            </a:r>
          </a:p>
          <a:p>
            <a:pPr lvl="1"/>
            <a:r>
              <a:rPr lang="en-US" sz="1800" dirty="0"/>
              <a:t>Can be affirmative consent at the start of the semester.</a:t>
            </a:r>
          </a:p>
          <a:p>
            <a:r>
              <a:rPr lang="en-US" sz="1800" dirty="0"/>
              <a:t>FERPA Consent </a:t>
            </a:r>
            <a:r>
              <a:rPr lang="en-US" sz="2800" b="1" dirty="0"/>
              <a:t>≠</a:t>
            </a:r>
            <a:r>
              <a:rPr lang="en-US" sz="1800" dirty="0"/>
              <a:t> IRB Consent or Approval!</a:t>
            </a:r>
          </a:p>
          <a:p>
            <a:r>
              <a:rPr lang="en-US" sz="1800" dirty="0"/>
              <a:t>NU Registrar responsible for implementation. If unable to obtain prospective consent from participants for permission to use their academic data, consult with Ingrid Nuttall </a:t>
            </a:r>
            <a:r>
              <a:rPr lang="en-US" sz="1800" dirty="0">
                <a:hlinkClick r:id="rId2"/>
              </a:rPr>
              <a:t>i.nuttall@northeastern.edu</a:t>
            </a:r>
            <a:r>
              <a:rPr lang="en-US" sz="1800" dirty="0"/>
              <a:t> for now.  </a:t>
            </a:r>
          </a:p>
          <a:p>
            <a:endParaRPr lang="en-US" sz="1200" dirty="0"/>
          </a:p>
        </p:txBody>
      </p:sp>
    </p:spTree>
    <p:extLst>
      <p:ext uri="{BB962C8B-B14F-4D97-AF65-F5344CB8AC3E}">
        <p14:creationId xmlns:p14="http://schemas.microsoft.com/office/powerpoint/2010/main" val="26790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a:t>
            </a:r>
          </a:p>
        </p:txBody>
      </p:sp>
      <p:sp>
        <p:nvSpPr>
          <p:cNvPr id="3" name="Text Placeholder 2">
            <a:extLst>
              <a:ext uri="{FF2B5EF4-FFF2-40B4-BE49-F238E27FC236}">
                <a16:creationId xmlns:a16="http://schemas.microsoft.com/office/drawing/2014/main" id="{ED0874D3-2BB6-8DA4-58FE-AF4E3ECF0304}"/>
              </a:ext>
            </a:extLst>
          </p:cNvPr>
          <p:cNvSpPr>
            <a:spLocks noGrp="1"/>
          </p:cNvSpPr>
          <p:nvPr>
            <p:ph type="body" sz="quarter" idx="15"/>
          </p:nvPr>
        </p:nvSpPr>
        <p:spPr>
          <a:xfrm>
            <a:off x="885129" y="1444534"/>
            <a:ext cx="10177492" cy="361189"/>
          </a:xfrm>
        </p:spPr>
        <p:txBody>
          <a:bodyPr/>
          <a:lstStyle/>
          <a:p>
            <a:r>
              <a:rPr lang="en-US" sz="3200" b="1" dirty="0"/>
              <a:t>Research on your own students/Extra Credit</a:t>
            </a:r>
            <a:endParaRPr lang="en-US" sz="3200" dirty="0"/>
          </a:p>
        </p:txBody>
      </p:sp>
      <p:sp>
        <p:nvSpPr>
          <p:cNvPr id="4" name="Text Placeholder 3">
            <a:extLst>
              <a:ext uri="{FF2B5EF4-FFF2-40B4-BE49-F238E27FC236}">
                <a16:creationId xmlns:a16="http://schemas.microsoft.com/office/drawing/2014/main" id="{E9C74727-3B60-6C49-65A9-2628083B0612}"/>
              </a:ext>
            </a:extLst>
          </p:cNvPr>
          <p:cNvSpPr>
            <a:spLocks noGrp="1"/>
          </p:cNvSpPr>
          <p:nvPr>
            <p:ph type="body" sz="quarter" idx="19"/>
          </p:nvPr>
        </p:nvSpPr>
        <p:spPr>
          <a:xfrm>
            <a:off x="885130" y="2149475"/>
            <a:ext cx="10177492" cy="4072590"/>
          </a:xfrm>
        </p:spPr>
        <p:txBody>
          <a:bodyPr/>
          <a:lstStyle/>
          <a:p>
            <a:pPr marL="285750" indent="-285750">
              <a:buFont typeface="Arial" panose="020B0604020202020204" pitchFamily="34" charset="0"/>
              <a:buChar char="•"/>
            </a:pPr>
            <a:r>
              <a:rPr lang="en-US" sz="1800" dirty="0"/>
              <a:t>A </a:t>
            </a:r>
            <a:r>
              <a:rPr lang="en-US" sz="1800" i="1" dirty="0"/>
              <a:t>status relationship</a:t>
            </a:r>
            <a:r>
              <a:rPr lang="en-US" sz="1800" dirty="0"/>
              <a:t> – can also apply to students, employees, or family.</a:t>
            </a:r>
          </a:p>
          <a:p>
            <a:pPr marL="285750" indent="-285750">
              <a:buFont typeface="Arial" panose="020B0604020202020204" pitchFamily="34" charset="0"/>
              <a:buChar char="•"/>
            </a:pPr>
            <a:r>
              <a:rPr lang="en-US" sz="1800" dirty="0"/>
              <a:t>Potential for perception of coercion.</a:t>
            </a:r>
          </a:p>
          <a:p>
            <a:pPr marL="742950" lvl="1" indent="-285750">
              <a:buFont typeface="Arial" panose="020B0604020202020204" pitchFamily="34" charset="0"/>
              <a:buChar char="•"/>
            </a:pPr>
            <a:r>
              <a:rPr lang="en-US" sz="1800" dirty="0"/>
              <a:t>Consider this when designing recruitment/consent processes. </a:t>
            </a:r>
          </a:p>
          <a:p>
            <a:pPr marL="285750" indent="-285750">
              <a:buFont typeface="Arial" panose="020B0604020202020204" pitchFamily="34" charset="0"/>
              <a:buChar char="•"/>
            </a:pPr>
            <a:r>
              <a:rPr lang="en-US" sz="1800" dirty="0"/>
              <a:t>High risk or high burden projects are of more concern.</a:t>
            </a:r>
          </a:p>
          <a:p>
            <a:pPr marL="285750" indent="-285750">
              <a:buFont typeface="Arial" panose="020B0604020202020204" pitchFamily="34" charset="0"/>
              <a:buChar char="•"/>
            </a:pPr>
            <a:r>
              <a:rPr lang="en-US" sz="1800" dirty="0"/>
              <a:t>Extra Credit:</a:t>
            </a:r>
          </a:p>
          <a:p>
            <a:pPr marL="742950" lvl="1" indent="-285750">
              <a:buFont typeface="Arial" panose="020B0604020202020204" pitchFamily="34" charset="0"/>
              <a:buChar char="•"/>
            </a:pPr>
            <a:r>
              <a:rPr lang="en-US" sz="1800" dirty="0"/>
              <a:t>Have </a:t>
            </a:r>
            <a:r>
              <a:rPr lang="en-US" sz="1800" b="1" dirty="0"/>
              <a:t>equitable</a:t>
            </a:r>
            <a:r>
              <a:rPr lang="en-US" sz="1800" dirty="0"/>
              <a:t> (in time and effort) non-research alternative.</a:t>
            </a:r>
          </a:p>
          <a:p>
            <a:pPr marL="742950" lvl="1" indent="-285750">
              <a:buFont typeface="Arial" panose="020B0604020202020204" pitchFamily="34" charset="0"/>
              <a:buChar char="•"/>
            </a:pPr>
            <a:r>
              <a:rPr lang="en-US" sz="1800" dirty="0"/>
              <a:t>Participants should be able to withdraw and still receive credit.</a:t>
            </a:r>
          </a:p>
          <a:p>
            <a:pPr marL="742950" lvl="1" indent="-285750">
              <a:buFont typeface="Arial" panose="020B0604020202020204" pitchFamily="34" charset="0"/>
              <a:buChar char="•"/>
            </a:pPr>
            <a:r>
              <a:rPr lang="en-US" sz="1800" dirty="0"/>
              <a:t>Credit small in proportion to a student’s overall grade.</a:t>
            </a:r>
          </a:p>
          <a:p>
            <a:pPr marL="742950" lvl="1" indent="-285750">
              <a:buFont typeface="Arial" panose="020B0604020202020204" pitchFamily="34" charset="0"/>
              <a:buChar char="•"/>
            </a:pPr>
            <a:r>
              <a:rPr lang="en-US" sz="1800" dirty="0"/>
              <a:t>Documentation of credit does not jeopardize anonymity.</a:t>
            </a:r>
          </a:p>
          <a:p>
            <a:endParaRPr lang="en-US" sz="1200" dirty="0"/>
          </a:p>
        </p:txBody>
      </p:sp>
    </p:spTree>
    <p:extLst>
      <p:ext uri="{BB962C8B-B14F-4D97-AF65-F5344CB8AC3E}">
        <p14:creationId xmlns:p14="http://schemas.microsoft.com/office/powerpoint/2010/main" val="398413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 Dual Roles as Instructor and Researcher</a:t>
            </a:r>
          </a:p>
        </p:txBody>
      </p:sp>
      <p:sp>
        <p:nvSpPr>
          <p:cNvPr id="7" name="TextBox 6">
            <a:extLst>
              <a:ext uri="{FF2B5EF4-FFF2-40B4-BE49-F238E27FC236}">
                <a16:creationId xmlns:a16="http://schemas.microsoft.com/office/drawing/2014/main" id="{4B81E27A-ACD2-615C-0CB5-D6EF248A9650}"/>
              </a:ext>
            </a:extLst>
          </p:cNvPr>
          <p:cNvSpPr txBox="1"/>
          <p:nvPr/>
        </p:nvSpPr>
        <p:spPr>
          <a:xfrm>
            <a:off x="874588" y="1181576"/>
            <a:ext cx="10500593" cy="461665"/>
          </a:xfrm>
          <a:prstGeom prst="rect">
            <a:avLst/>
          </a:prstGeom>
          <a:noFill/>
        </p:spPr>
        <p:txBody>
          <a:bodyPr wrap="square" rtlCol="0">
            <a:spAutoFit/>
          </a:bodyPr>
          <a:lstStyle/>
          <a:p>
            <a:r>
              <a:rPr lang="en-US" sz="2400" dirty="0"/>
              <a:t>The Multiple “Hats” you switch between:</a:t>
            </a:r>
          </a:p>
        </p:txBody>
      </p:sp>
      <p:sp>
        <p:nvSpPr>
          <p:cNvPr id="5" name="TextBox 4">
            <a:extLst>
              <a:ext uri="{FF2B5EF4-FFF2-40B4-BE49-F238E27FC236}">
                <a16:creationId xmlns:a16="http://schemas.microsoft.com/office/drawing/2014/main" id="{9787289E-D28B-5060-CCB1-390F1EF9D91C}"/>
              </a:ext>
            </a:extLst>
          </p:cNvPr>
          <p:cNvSpPr txBox="1"/>
          <p:nvPr/>
        </p:nvSpPr>
        <p:spPr>
          <a:xfrm>
            <a:off x="1662545" y="6858000"/>
            <a:ext cx="8866909" cy="230832"/>
          </a:xfrm>
          <a:prstGeom prst="rect">
            <a:avLst/>
          </a:prstGeom>
          <a:noFill/>
        </p:spPr>
        <p:txBody>
          <a:bodyPr wrap="square" rtlCol="0">
            <a:spAutoFit/>
          </a:bodyPr>
          <a:lstStyle/>
          <a:p>
            <a:r>
              <a:rPr lang="en-US" sz="900">
                <a:hlinkClick r:id="rId2" tooltip="https://thecreativeparty.com/many-hats-can-one-creative-professional-wear-study/"/>
              </a:rPr>
              <a:t>This Photo</a:t>
            </a:r>
            <a:r>
              <a:rPr lang="en-US" sz="900"/>
              <a:t> by Unknown Author is licensed under </a:t>
            </a:r>
            <a:r>
              <a:rPr lang="en-US" sz="900">
                <a:hlinkClick r:id="rId3" tooltip="https://creativecommons.org/licenses/by-sa/3.0/"/>
              </a:rPr>
              <a:t>CC BY-SA</a:t>
            </a:r>
            <a:endParaRPr lang="en-US" sz="900"/>
          </a:p>
        </p:txBody>
      </p:sp>
      <p:pic>
        <p:nvPicPr>
          <p:cNvPr id="6" name="Picture 5" descr="A person with many hats on his head&#10;&#10;Description automatically generated">
            <a:extLst>
              <a:ext uri="{FF2B5EF4-FFF2-40B4-BE49-F238E27FC236}">
                <a16:creationId xmlns:a16="http://schemas.microsoft.com/office/drawing/2014/main" id="{40A3054B-2EBD-8991-1EB2-BE62FFA5C6EE}"/>
              </a:ext>
            </a:extLst>
          </p:cNvPr>
          <p:cNvPicPr>
            <a:picLocks noChangeAspect="1"/>
          </p:cNvPicPr>
          <p:nvPr/>
        </p:nvPicPr>
        <p:blipFill rotWithShape="1">
          <a:blip r:embed="rId4">
            <a:alphaModFix amt="20000"/>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l="13376"/>
          <a:stretch/>
        </p:blipFill>
        <p:spPr>
          <a:xfrm>
            <a:off x="6909238" y="-284479"/>
            <a:ext cx="9508108" cy="8489512"/>
          </a:xfrm>
          <a:prstGeom prst="rect">
            <a:avLst/>
          </a:prstGeom>
          <a:effectLst>
            <a:softEdge rad="635000"/>
          </a:effectLst>
        </p:spPr>
      </p:pic>
      <p:pic>
        <p:nvPicPr>
          <p:cNvPr id="15" name="Graphic 14" descr="Party hat with solid fill">
            <a:extLst>
              <a:ext uri="{FF2B5EF4-FFF2-40B4-BE49-F238E27FC236}">
                <a16:creationId xmlns:a16="http://schemas.microsoft.com/office/drawing/2014/main" id="{563A7735-B693-4C79-994C-0926AE35B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8056" y="3641347"/>
            <a:ext cx="914400" cy="914400"/>
          </a:xfrm>
          <a:prstGeom prst="rect">
            <a:avLst/>
          </a:prstGeom>
        </p:spPr>
      </p:pic>
      <p:pic>
        <p:nvPicPr>
          <p:cNvPr id="17" name="Graphic 16" descr="Winter hat with solid fill">
            <a:extLst>
              <a:ext uri="{FF2B5EF4-FFF2-40B4-BE49-F238E27FC236}">
                <a16:creationId xmlns:a16="http://schemas.microsoft.com/office/drawing/2014/main" id="{6C1743B8-3D73-2E69-584C-6CF8B5F36F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989" y="3769035"/>
            <a:ext cx="914400" cy="914400"/>
          </a:xfrm>
          <a:prstGeom prst="rect">
            <a:avLst/>
          </a:prstGeom>
        </p:spPr>
      </p:pic>
      <p:pic>
        <p:nvPicPr>
          <p:cNvPr id="19" name="Graphic 18" descr="Top Hat with solid fill">
            <a:extLst>
              <a:ext uri="{FF2B5EF4-FFF2-40B4-BE49-F238E27FC236}">
                <a16:creationId xmlns:a16="http://schemas.microsoft.com/office/drawing/2014/main" id="{50D33787-4359-B103-6B32-28FF469AD7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0543" y="1918120"/>
            <a:ext cx="914400" cy="914400"/>
          </a:xfrm>
          <a:prstGeom prst="rect">
            <a:avLst/>
          </a:prstGeom>
        </p:spPr>
      </p:pic>
      <p:pic>
        <p:nvPicPr>
          <p:cNvPr id="21" name="Graphic 20" descr="Joker hat with solid fill">
            <a:extLst>
              <a:ext uri="{FF2B5EF4-FFF2-40B4-BE49-F238E27FC236}">
                <a16:creationId xmlns:a16="http://schemas.microsoft.com/office/drawing/2014/main" id="{C896F35F-6D86-80A6-E05A-41E92EB9F1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08056" y="1809953"/>
            <a:ext cx="914400" cy="914400"/>
          </a:xfrm>
          <a:prstGeom prst="rect">
            <a:avLst/>
          </a:prstGeom>
        </p:spPr>
      </p:pic>
      <p:pic>
        <p:nvPicPr>
          <p:cNvPr id="25" name="Graphic 24" descr="Leprechaun hat with solid fill">
            <a:extLst>
              <a:ext uri="{FF2B5EF4-FFF2-40B4-BE49-F238E27FC236}">
                <a16:creationId xmlns:a16="http://schemas.microsoft.com/office/drawing/2014/main" id="{41CD0A7D-F949-7C87-0203-99DA73C8FB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08326" y="1887986"/>
            <a:ext cx="914400" cy="914400"/>
          </a:xfrm>
          <a:prstGeom prst="rect">
            <a:avLst/>
          </a:prstGeom>
        </p:spPr>
      </p:pic>
      <p:pic>
        <p:nvPicPr>
          <p:cNvPr id="27" name="Graphic 26" descr="Pointed Hat with solid fill">
            <a:extLst>
              <a:ext uri="{FF2B5EF4-FFF2-40B4-BE49-F238E27FC236}">
                <a16:creationId xmlns:a16="http://schemas.microsoft.com/office/drawing/2014/main" id="{1F0BE793-A49B-DA7E-C461-AB64A287D2B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64158" y="1916605"/>
            <a:ext cx="914400" cy="914400"/>
          </a:xfrm>
          <a:prstGeom prst="rect">
            <a:avLst/>
          </a:prstGeom>
        </p:spPr>
      </p:pic>
      <p:pic>
        <p:nvPicPr>
          <p:cNvPr id="29" name="Graphic 28" descr="Baseball hat with solid fill">
            <a:extLst>
              <a:ext uri="{FF2B5EF4-FFF2-40B4-BE49-F238E27FC236}">
                <a16:creationId xmlns:a16="http://schemas.microsoft.com/office/drawing/2014/main" id="{8A70E55F-5627-6AD6-159A-E0D4D82150A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74988" y="3648538"/>
            <a:ext cx="914400" cy="914400"/>
          </a:xfrm>
          <a:prstGeom prst="rect">
            <a:avLst/>
          </a:prstGeom>
        </p:spPr>
      </p:pic>
      <p:sp>
        <p:nvSpPr>
          <p:cNvPr id="30" name="TextBox 29">
            <a:extLst>
              <a:ext uri="{FF2B5EF4-FFF2-40B4-BE49-F238E27FC236}">
                <a16:creationId xmlns:a16="http://schemas.microsoft.com/office/drawing/2014/main" id="{B44F09CB-72BF-191C-67F8-6F93CA532AD1}"/>
              </a:ext>
            </a:extLst>
          </p:cNvPr>
          <p:cNvSpPr txBox="1"/>
          <p:nvPr/>
        </p:nvSpPr>
        <p:spPr>
          <a:xfrm>
            <a:off x="640927" y="2834036"/>
            <a:ext cx="1454244" cy="369332"/>
          </a:xfrm>
          <a:prstGeom prst="rect">
            <a:avLst/>
          </a:prstGeom>
          <a:noFill/>
        </p:spPr>
        <p:txBody>
          <a:bodyPr wrap="none" rtlCol="0">
            <a:spAutoFit/>
          </a:bodyPr>
          <a:lstStyle/>
          <a:p>
            <a:r>
              <a:rPr lang="en-US" dirty="0"/>
              <a:t>NU Instructor</a:t>
            </a:r>
          </a:p>
        </p:txBody>
      </p:sp>
      <p:sp>
        <p:nvSpPr>
          <p:cNvPr id="31" name="TextBox 30">
            <a:extLst>
              <a:ext uri="{FF2B5EF4-FFF2-40B4-BE49-F238E27FC236}">
                <a16:creationId xmlns:a16="http://schemas.microsoft.com/office/drawing/2014/main" id="{7B2779DA-6CC6-41D9-2613-FFA6E33DA7E2}"/>
              </a:ext>
            </a:extLst>
          </p:cNvPr>
          <p:cNvSpPr txBox="1"/>
          <p:nvPr/>
        </p:nvSpPr>
        <p:spPr>
          <a:xfrm>
            <a:off x="921227" y="4796925"/>
            <a:ext cx="893643" cy="369332"/>
          </a:xfrm>
          <a:prstGeom prst="rect">
            <a:avLst/>
          </a:prstGeom>
          <a:noFill/>
        </p:spPr>
        <p:txBody>
          <a:bodyPr wrap="none" rtlCol="0">
            <a:spAutoFit/>
          </a:bodyPr>
          <a:lstStyle/>
          <a:p>
            <a:r>
              <a:rPr lang="en-US" dirty="0"/>
              <a:t>Mentor</a:t>
            </a:r>
          </a:p>
        </p:txBody>
      </p:sp>
      <p:sp>
        <p:nvSpPr>
          <p:cNvPr id="32" name="TextBox 31">
            <a:extLst>
              <a:ext uri="{FF2B5EF4-FFF2-40B4-BE49-F238E27FC236}">
                <a16:creationId xmlns:a16="http://schemas.microsoft.com/office/drawing/2014/main" id="{5325FAD6-5E86-D4C3-FCD3-1C8E324A793D}"/>
              </a:ext>
            </a:extLst>
          </p:cNvPr>
          <p:cNvSpPr txBox="1"/>
          <p:nvPr/>
        </p:nvSpPr>
        <p:spPr>
          <a:xfrm>
            <a:off x="5773962" y="2733705"/>
            <a:ext cx="798167" cy="369332"/>
          </a:xfrm>
          <a:prstGeom prst="rect">
            <a:avLst/>
          </a:prstGeom>
          <a:noFill/>
        </p:spPr>
        <p:txBody>
          <a:bodyPr wrap="none" rtlCol="0">
            <a:spAutoFit/>
          </a:bodyPr>
          <a:lstStyle/>
          <a:p>
            <a:r>
              <a:rPr lang="en-US" dirty="0"/>
              <a:t>Parent</a:t>
            </a:r>
          </a:p>
        </p:txBody>
      </p:sp>
      <p:sp>
        <p:nvSpPr>
          <p:cNvPr id="33" name="TextBox 32">
            <a:extLst>
              <a:ext uri="{FF2B5EF4-FFF2-40B4-BE49-F238E27FC236}">
                <a16:creationId xmlns:a16="http://schemas.microsoft.com/office/drawing/2014/main" id="{6904D27E-4E28-54FF-EA98-FBEBA8D22D76}"/>
              </a:ext>
            </a:extLst>
          </p:cNvPr>
          <p:cNvSpPr txBox="1"/>
          <p:nvPr/>
        </p:nvSpPr>
        <p:spPr>
          <a:xfrm>
            <a:off x="2332231" y="2850192"/>
            <a:ext cx="1578253" cy="369332"/>
          </a:xfrm>
          <a:prstGeom prst="rect">
            <a:avLst/>
          </a:prstGeom>
          <a:noFill/>
        </p:spPr>
        <p:txBody>
          <a:bodyPr wrap="none" rtlCol="0">
            <a:spAutoFit/>
          </a:bodyPr>
          <a:lstStyle/>
          <a:p>
            <a:r>
              <a:rPr lang="en-US" dirty="0"/>
              <a:t>NU Researcher</a:t>
            </a:r>
          </a:p>
        </p:txBody>
      </p:sp>
      <p:sp>
        <p:nvSpPr>
          <p:cNvPr id="34" name="TextBox 33">
            <a:extLst>
              <a:ext uri="{FF2B5EF4-FFF2-40B4-BE49-F238E27FC236}">
                <a16:creationId xmlns:a16="http://schemas.microsoft.com/office/drawing/2014/main" id="{7EB59038-A324-30BE-1E4A-CB898C9B0219}"/>
              </a:ext>
            </a:extLst>
          </p:cNvPr>
          <p:cNvSpPr txBox="1"/>
          <p:nvPr/>
        </p:nvSpPr>
        <p:spPr>
          <a:xfrm>
            <a:off x="4132284" y="2850192"/>
            <a:ext cx="1108124" cy="369332"/>
          </a:xfrm>
          <a:prstGeom prst="rect">
            <a:avLst/>
          </a:prstGeom>
          <a:noFill/>
        </p:spPr>
        <p:txBody>
          <a:bodyPr wrap="none" rtlCol="0">
            <a:spAutoFit/>
          </a:bodyPr>
          <a:lstStyle/>
          <a:p>
            <a:r>
              <a:rPr lang="en-US" dirty="0"/>
              <a:t>Volunteer</a:t>
            </a:r>
          </a:p>
        </p:txBody>
      </p:sp>
      <p:sp>
        <p:nvSpPr>
          <p:cNvPr id="35" name="TextBox 34">
            <a:extLst>
              <a:ext uri="{FF2B5EF4-FFF2-40B4-BE49-F238E27FC236}">
                <a16:creationId xmlns:a16="http://schemas.microsoft.com/office/drawing/2014/main" id="{9CC90A40-22F8-A736-87FE-D2645945B9F8}"/>
              </a:ext>
            </a:extLst>
          </p:cNvPr>
          <p:cNvSpPr txBox="1"/>
          <p:nvPr/>
        </p:nvSpPr>
        <p:spPr>
          <a:xfrm>
            <a:off x="5773962" y="4669237"/>
            <a:ext cx="782587" cy="369332"/>
          </a:xfrm>
          <a:prstGeom prst="rect">
            <a:avLst/>
          </a:prstGeom>
          <a:noFill/>
        </p:spPr>
        <p:txBody>
          <a:bodyPr wrap="none" rtlCol="0">
            <a:spAutoFit/>
          </a:bodyPr>
          <a:lstStyle/>
          <a:p>
            <a:r>
              <a:rPr lang="en-US" dirty="0"/>
              <a:t>Friend</a:t>
            </a:r>
          </a:p>
        </p:txBody>
      </p:sp>
      <p:pic>
        <p:nvPicPr>
          <p:cNvPr id="37" name="Graphic 36" descr="Magician Hat with solid fill">
            <a:extLst>
              <a:ext uri="{FF2B5EF4-FFF2-40B4-BE49-F238E27FC236}">
                <a16:creationId xmlns:a16="http://schemas.microsoft.com/office/drawing/2014/main" id="{2FDC9F42-7B0C-3FF5-DA55-A07D9F933AD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19966" y="3599934"/>
            <a:ext cx="914400" cy="914400"/>
          </a:xfrm>
          <a:prstGeom prst="rect">
            <a:avLst/>
          </a:prstGeom>
        </p:spPr>
      </p:pic>
      <p:sp>
        <p:nvSpPr>
          <p:cNvPr id="38" name="TextBox 37">
            <a:extLst>
              <a:ext uri="{FF2B5EF4-FFF2-40B4-BE49-F238E27FC236}">
                <a16:creationId xmlns:a16="http://schemas.microsoft.com/office/drawing/2014/main" id="{992D7523-FD8A-7A70-8D6F-75EFB0516663}"/>
              </a:ext>
            </a:extLst>
          </p:cNvPr>
          <p:cNvSpPr txBox="1"/>
          <p:nvPr/>
        </p:nvSpPr>
        <p:spPr>
          <a:xfrm>
            <a:off x="4128278" y="4788516"/>
            <a:ext cx="1205651" cy="646331"/>
          </a:xfrm>
          <a:prstGeom prst="rect">
            <a:avLst/>
          </a:prstGeom>
          <a:noFill/>
        </p:spPr>
        <p:txBody>
          <a:bodyPr wrap="none" rtlCol="0">
            <a:spAutoFit/>
          </a:bodyPr>
          <a:lstStyle/>
          <a:p>
            <a:pPr algn="ctr"/>
            <a:r>
              <a:rPr lang="en-US" dirty="0"/>
              <a:t>Healthcare</a:t>
            </a:r>
            <a:br>
              <a:rPr lang="en-US" dirty="0"/>
            </a:br>
            <a:r>
              <a:rPr lang="en-US" dirty="0"/>
              <a:t>Provider</a:t>
            </a:r>
          </a:p>
        </p:txBody>
      </p:sp>
      <p:sp>
        <p:nvSpPr>
          <p:cNvPr id="39" name="TextBox 38">
            <a:extLst>
              <a:ext uri="{FF2B5EF4-FFF2-40B4-BE49-F238E27FC236}">
                <a16:creationId xmlns:a16="http://schemas.microsoft.com/office/drawing/2014/main" id="{5221012C-CDBF-B78E-CFB3-35AD3D99D800}"/>
              </a:ext>
            </a:extLst>
          </p:cNvPr>
          <p:cNvSpPr txBox="1"/>
          <p:nvPr/>
        </p:nvSpPr>
        <p:spPr>
          <a:xfrm>
            <a:off x="2570078" y="4716439"/>
            <a:ext cx="1124219" cy="646331"/>
          </a:xfrm>
          <a:prstGeom prst="rect">
            <a:avLst/>
          </a:prstGeom>
          <a:noFill/>
        </p:spPr>
        <p:txBody>
          <a:bodyPr wrap="none" rtlCol="0">
            <a:spAutoFit/>
          </a:bodyPr>
          <a:lstStyle/>
          <a:p>
            <a:pPr algn="ctr"/>
            <a:r>
              <a:rPr lang="en-US" dirty="0"/>
              <a:t>Second</a:t>
            </a:r>
          </a:p>
          <a:p>
            <a:pPr algn="ctr"/>
            <a:r>
              <a:rPr lang="en-US" dirty="0"/>
              <a:t>University</a:t>
            </a:r>
          </a:p>
        </p:txBody>
      </p:sp>
    </p:spTree>
    <p:extLst>
      <p:ext uri="{BB962C8B-B14F-4D97-AF65-F5344CB8AC3E}">
        <p14:creationId xmlns:p14="http://schemas.microsoft.com/office/powerpoint/2010/main" val="90968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 Mapping activities to disentangle dual-role responsibilities</a:t>
            </a:r>
          </a:p>
        </p:txBody>
      </p:sp>
      <p:sp>
        <p:nvSpPr>
          <p:cNvPr id="7" name="TextBox 6">
            <a:extLst>
              <a:ext uri="{FF2B5EF4-FFF2-40B4-BE49-F238E27FC236}">
                <a16:creationId xmlns:a16="http://schemas.microsoft.com/office/drawing/2014/main" id="{4B81E27A-ACD2-615C-0CB5-D6EF248A9650}"/>
              </a:ext>
            </a:extLst>
          </p:cNvPr>
          <p:cNvSpPr txBox="1"/>
          <p:nvPr/>
        </p:nvSpPr>
        <p:spPr>
          <a:xfrm>
            <a:off x="874588" y="1181576"/>
            <a:ext cx="10500593" cy="461665"/>
          </a:xfrm>
          <a:prstGeom prst="rect">
            <a:avLst/>
          </a:prstGeom>
          <a:noFill/>
        </p:spPr>
        <p:txBody>
          <a:bodyPr wrap="square" rtlCol="0">
            <a:spAutoFit/>
          </a:bodyPr>
          <a:lstStyle/>
          <a:p>
            <a:r>
              <a:rPr lang="en-US" sz="2400" dirty="0"/>
              <a:t>The biggest regulatory hurdle is research that isn’t framed correctly:</a:t>
            </a:r>
          </a:p>
        </p:txBody>
      </p:sp>
      <p:pic>
        <p:nvPicPr>
          <p:cNvPr id="8" name="Graphic 7" descr="A bucket">
            <a:extLst>
              <a:ext uri="{FF2B5EF4-FFF2-40B4-BE49-F238E27FC236}">
                <a16:creationId xmlns:a16="http://schemas.microsoft.com/office/drawing/2014/main" id="{408C6295-8EA3-5790-6FD3-0AE9B46BA6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067" y="1412408"/>
            <a:ext cx="2985052" cy="2985052"/>
          </a:xfrm>
          <a:prstGeom prst="rect">
            <a:avLst/>
          </a:prstGeom>
        </p:spPr>
      </p:pic>
      <p:pic>
        <p:nvPicPr>
          <p:cNvPr id="9" name="Graphic 8" descr="A bucket">
            <a:extLst>
              <a:ext uri="{FF2B5EF4-FFF2-40B4-BE49-F238E27FC236}">
                <a16:creationId xmlns:a16="http://schemas.microsoft.com/office/drawing/2014/main" id="{D1CF9F96-EC8F-6731-2908-4794B76BE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3367" y="1412408"/>
            <a:ext cx="2985052" cy="2985052"/>
          </a:xfrm>
          <a:prstGeom prst="rect">
            <a:avLst/>
          </a:prstGeom>
        </p:spPr>
      </p:pic>
      <p:pic>
        <p:nvPicPr>
          <p:cNvPr id="10" name="Graphic 9" descr="A bucket">
            <a:extLst>
              <a:ext uri="{FF2B5EF4-FFF2-40B4-BE49-F238E27FC236}">
                <a16:creationId xmlns:a16="http://schemas.microsoft.com/office/drawing/2014/main" id="{AEB39881-8A89-4076-F803-3B55C3D1DF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3862" y="1444446"/>
            <a:ext cx="2985052" cy="2985052"/>
          </a:xfrm>
          <a:prstGeom prst="rect">
            <a:avLst/>
          </a:prstGeom>
        </p:spPr>
      </p:pic>
      <p:sp>
        <p:nvSpPr>
          <p:cNvPr id="11" name="TextBox 10">
            <a:extLst>
              <a:ext uri="{FF2B5EF4-FFF2-40B4-BE49-F238E27FC236}">
                <a16:creationId xmlns:a16="http://schemas.microsoft.com/office/drawing/2014/main" id="{955A89DB-53F8-C08C-3E58-CAB49A91E08F}"/>
              </a:ext>
            </a:extLst>
          </p:cNvPr>
          <p:cNvSpPr txBox="1"/>
          <p:nvPr/>
        </p:nvSpPr>
        <p:spPr>
          <a:xfrm>
            <a:off x="179283" y="4066169"/>
            <a:ext cx="3182619" cy="2185214"/>
          </a:xfrm>
          <a:prstGeom prst="rect">
            <a:avLst/>
          </a:prstGeom>
          <a:noFill/>
        </p:spPr>
        <p:txBody>
          <a:bodyPr wrap="square" rtlCol="0">
            <a:spAutoFit/>
          </a:bodyPr>
          <a:lstStyle/>
          <a:p>
            <a:pPr algn="ctr"/>
            <a:r>
              <a:rPr lang="en-US" b="1" dirty="0"/>
              <a:t>Coursework </a:t>
            </a:r>
            <a:br>
              <a:rPr lang="en-US" b="1" dirty="0"/>
            </a:br>
            <a:r>
              <a:rPr lang="en-US" b="1" dirty="0"/>
              <a:t>Only</a:t>
            </a:r>
          </a:p>
          <a:p>
            <a:pPr algn="ctr"/>
            <a:endParaRPr lang="en-US" dirty="0"/>
          </a:p>
          <a:p>
            <a:pPr algn="ctr"/>
            <a:endParaRPr lang="en-US" dirty="0"/>
          </a:p>
          <a:p>
            <a:pPr algn="ctr"/>
            <a:r>
              <a:rPr lang="en-US" sz="1600" dirty="0"/>
              <a:t>Activities that are being done for ONLY the course. </a:t>
            </a:r>
            <a:r>
              <a:rPr lang="en-US" sz="1600" i="1" dirty="0"/>
              <a:t>If the research were not occurring, these activities would still take place.</a:t>
            </a:r>
            <a:endParaRPr lang="en-US" sz="1600" dirty="0"/>
          </a:p>
        </p:txBody>
      </p:sp>
      <p:sp>
        <p:nvSpPr>
          <p:cNvPr id="12" name="TextBox 11">
            <a:extLst>
              <a:ext uri="{FF2B5EF4-FFF2-40B4-BE49-F238E27FC236}">
                <a16:creationId xmlns:a16="http://schemas.microsoft.com/office/drawing/2014/main" id="{1ED21547-0434-1590-04C7-CE5ADE3F4C09}"/>
              </a:ext>
            </a:extLst>
          </p:cNvPr>
          <p:cNvSpPr txBox="1"/>
          <p:nvPr/>
        </p:nvSpPr>
        <p:spPr>
          <a:xfrm>
            <a:off x="3819482" y="4017132"/>
            <a:ext cx="4459356" cy="2431435"/>
          </a:xfrm>
          <a:prstGeom prst="rect">
            <a:avLst/>
          </a:prstGeom>
          <a:noFill/>
        </p:spPr>
        <p:txBody>
          <a:bodyPr wrap="square" rtlCol="0">
            <a:spAutoFit/>
          </a:bodyPr>
          <a:lstStyle/>
          <a:p>
            <a:pPr algn="ctr"/>
            <a:r>
              <a:rPr lang="en-US" b="1" dirty="0"/>
              <a:t>Coursework</a:t>
            </a:r>
            <a:br>
              <a:rPr lang="en-US" b="1" dirty="0"/>
            </a:br>
            <a:r>
              <a:rPr lang="en-US" b="1" dirty="0"/>
              <a:t>Used for Research</a:t>
            </a:r>
          </a:p>
          <a:p>
            <a:pPr algn="ctr"/>
            <a:r>
              <a:rPr lang="en-US" b="1" dirty="0"/>
              <a:t>As Secondary Data</a:t>
            </a:r>
          </a:p>
          <a:p>
            <a:pPr algn="ctr"/>
            <a:endParaRPr lang="en-US" dirty="0"/>
          </a:p>
          <a:p>
            <a:pPr algn="ctr"/>
            <a:r>
              <a:rPr lang="en-US" sz="1600" dirty="0"/>
              <a:t>Activities are being done for coursework that you </a:t>
            </a:r>
            <a:r>
              <a:rPr lang="en-US" sz="1600" i="1" dirty="0"/>
              <a:t>also</a:t>
            </a:r>
            <a:r>
              <a:rPr lang="en-US" sz="1600" dirty="0"/>
              <a:t> want permission to analyze or re-use as secondary data for research purposes. </a:t>
            </a:r>
            <a:r>
              <a:rPr lang="en-US" sz="1600" i="1" dirty="0"/>
              <a:t>If the research were not occurring, the coursework would still take place.</a:t>
            </a:r>
            <a:endParaRPr lang="en-US" sz="1600" dirty="0"/>
          </a:p>
        </p:txBody>
      </p:sp>
      <p:sp>
        <p:nvSpPr>
          <p:cNvPr id="13" name="TextBox 12">
            <a:extLst>
              <a:ext uri="{FF2B5EF4-FFF2-40B4-BE49-F238E27FC236}">
                <a16:creationId xmlns:a16="http://schemas.microsoft.com/office/drawing/2014/main" id="{9E88D862-618F-A4DA-4C25-3922F1EA5BDC}"/>
              </a:ext>
            </a:extLst>
          </p:cNvPr>
          <p:cNvSpPr txBox="1"/>
          <p:nvPr/>
        </p:nvSpPr>
        <p:spPr>
          <a:xfrm>
            <a:off x="8501898" y="4066169"/>
            <a:ext cx="3288980" cy="1661993"/>
          </a:xfrm>
          <a:prstGeom prst="rect">
            <a:avLst/>
          </a:prstGeom>
          <a:noFill/>
        </p:spPr>
        <p:txBody>
          <a:bodyPr wrap="square" rtlCol="0">
            <a:spAutoFit/>
          </a:bodyPr>
          <a:lstStyle/>
          <a:p>
            <a:pPr algn="ctr"/>
            <a:r>
              <a:rPr lang="en-US" b="1" dirty="0"/>
              <a:t>Research</a:t>
            </a:r>
          </a:p>
          <a:p>
            <a:pPr algn="ctr"/>
            <a:r>
              <a:rPr lang="en-US" b="1" dirty="0"/>
              <a:t>Only</a:t>
            </a:r>
          </a:p>
          <a:p>
            <a:pPr algn="ctr"/>
            <a:endParaRPr lang="en-US" dirty="0"/>
          </a:p>
          <a:p>
            <a:pPr algn="ctr"/>
            <a:endParaRPr lang="en-US" sz="1600" dirty="0"/>
          </a:p>
          <a:p>
            <a:pPr algn="ctr"/>
            <a:r>
              <a:rPr lang="en-US" sz="1600" dirty="0"/>
              <a:t>Activities are being done for </a:t>
            </a:r>
            <a:r>
              <a:rPr lang="en-US" sz="1600" i="1" dirty="0"/>
              <a:t>only </a:t>
            </a:r>
            <a:r>
              <a:rPr lang="en-US" sz="1600" dirty="0"/>
              <a:t> research purposes.</a:t>
            </a:r>
          </a:p>
        </p:txBody>
      </p:sp>
      <p:pic>
        <p:nvPicPr>
          <p:cNvPr id="15" name="Graphic 14" descr="Top Hat with solid fill">
            <a:extLst>
              <a:ext uri="{FF2B5EF4-FFF2-40B4-BE49-F238E27FC236}">
                <a16:creationId xmlns:a16="http://schemas.microsoft.com/office/drawing/2014/main" id="{50AD41ED-DD12-7551-DE3E-F6E04FE6E2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321817">
            <a:off x="692504" y="2015644"/>
            <a:ext cx="1016563" cy="1016563"/>
          </a:xfrm>
          <a:prstGeom prst="rect">
            <a:avLst/>
          </a:prstGeom>
        </p:spPr>
      </p:pic>
      <p:pic>
        <p:nvPicPr>
          <p:cNvPr id="16" name="Graphic 15" descr="Top Hat with solid fill">
            <a:extLst>
              <a:ext uri="{FF2B5EF4-FFF2-40B4-BE49-F238E27FC236}">
                <a16:creationId xmlns:a16="http://schemas.microsoft.com/office/drawing/2014/main" id="{017C7EC7-701E-61F6-59B6-8B6001D729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321817">
            <a:off x="4936852" y="2016609"/>
            <a:ext cx="1021347" cy="1021347"/>
          </a:xfrm>
          <a:prstGeom prst="rect">
            <a:avLst/>
          </a:prstGeom>
        </p:spPr>
      </p:pic>
      <p:pic>
        <p:nvPicPr>
          <p:cNvPr id="18" name="Graphic 17" descr="Arrow: Clockwise curve with solid fill">
            <a:extLst>
              <a:ext uri="{FF2B5EF4-FFF2-40B4-BE49-F238E27FC236}">
                <a16:creationId xmlns:a16="http://schemas.microsoft.com/office/drawing/2014/main" id="{CD230BE5-11DE-F115-CAE1-5490077891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6076355">
            <a:off x="6505311" y="1437682"/>
            <a:ext cx="1679079" cy="1679079"/>
          </a:xfrm>
          <a:prstGeom prst="rect">
            <a:avLst/>
          </a:prstGeom>
        </p:spPr>
      </p:pic>
      <p:pic>
        <p:nvPicPr>
          <p:cNvPr id="19" name="Graphic 18" descr="Pointed Hat with solid fill">
            <a:extLst>
              <a:ext uri="{FF2B5EF4-FFF2-40B4-BE49-F238E27FC236}">
                <a16:creationId xmlns:a16="http://schemas.microsoft.com/office/drawing/2014/main" id="{6F39C8EC-50B1-1464-FADF-4981B0B5C5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3748097">
            <a:off x="7697304" y="1508824"/>
            <a:ext cx="914400" cy="914400"/>
          </a:xfrm>
          <a:prstGeom prst="rect">
            <a:avLst/>
          </a:prstGeom>
        </p:spPr>
      </p:pic>
      <p:pic>
        <p:nvPicPr>
          <p:cNvPr id="20" name="Graphic 19" descr="Pointed Hat with solid fill">
            <a:extLst>
              <a:ext uri="{FF2B5EF4-FFF2-40B4-BE49-F238E27FC236}">
                <a16:creationId xmlns:a16="http://schemas.microsoft.com/office/drawing/2014/main" id="{FD3FCBEA-2946-8ECB-59F4-51B29D323E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951371">
            <a:off x="9065492" y="1820068"/>
            <a:ext cx="1014521" cy="1014521"/>
          </a:xfrm>
          <a:prstGeom prst="rect">
            <a:avLst/>
          </a:prstGeom>
        </p:spPr>
      </p:pic>
    </p:spTree>
    <p:extLst>
      <p:ext uri="{BB962C8B-B14F-4D97-AF65-F5344CB8AC3E}">
        <p14:creationId xmlns:p14="http://schemas.microsoft.com/office/powerpoint/2010/main" val="123987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a:t>
            </a:r>
          </a:p>
        </p:txBody>
      </p:sp>
      <p:sp>
        <p:nvSpPr>
          <p:cNvPr id="3" name="Text Placeholder 2">
            <a:extLst>
              <a:ext uri="{FF2B5EF4-FFF2-40B4-BE49-F238E27FC236}">
                <a16:creationId xmlns:a16="http://schemas.microsoft.com/office/drawing/2014/main" id="{ED0874D3-2BB6-8DA4-58FE-AF4E3ECF0304}"/>
              </a:ext>
            </a:extLst>
          </p:cNvPr>
          <p:cNvSpPr>
            <a:spLocks noGrp="1"/>
          </p:cNvSpPr>
          <p:nvPr>
            <p:ph type="body" sz="quarter" idx="15"/>
          </p:nvPr>
        </p:nvSpPr>
        <p:spPr>
          <a:xfrm>
            <a:off x="885129" y="1444534"/>
            <a:ext cx="10177492" cy="361189"/>
          </a:xfrm>
        </p:spPr>
        <p:txBody>
          <a:bodyPr/>
          <a:lstStyle/>
          <a:p>
            <a:r>
              <a:rPr lang="en-US" sz="3200" b="1" dirty="0"/>
              <a:t>Example project design</a:t>
            </a:r>
            <a:endParaRPr lang="en-US" sz="3200" dirty="0"/>
          </a:p>
        </p:txBody>
      </p:sp>
      <p:sp>
        <p:nvSpPr>
          <p:cNvPr id="4" name="Text Placeholder 3">
            <a:extLst>
              <a:ext uri="{FF2B5EF4-FFF2-40B4-BE49-F238E27FC236}">
                <a16:creationId xmlns:a16="http://schemas.microsoft.com/office/drawing/2014/main" id="{E9C74727-3B60-6C49-65A9-2628083B0612}"/>
              </a:ext>
            </a:extLst>
          </p:cNvPr>
          <p:cNvSpPr>
            <a:spLocks noGrp="1"/>
          </p:cNvSpPr>
          <p:nvPr>
            <p:ph type="body" sz="quarter" idx="19"/>
          </p:nvPr>
        </p:nvSpPr>
        <p:spPr>
          <a:xfrm>
            <a:off x="876302" y="1866243"/>
            <a:ext cx="10177492" cy="1833515"/>
          </a:xfrm>
        </p:spPr>
        <p:txBody>
          <a:bodyPr/>
          <a:lstStyle/>
          <a:p>
            <a:pPr marL="285750" indent="-285750">
              <a:buFont typeface="Arial" panose="020B0604020202020204" pitchFamily="34" charset="0"/>
              <a:buChar char="•"/>
            </a:pPr>
            <a:r>
              <a:rPr lang="en-US" sz="1800" dirty="0"/>
              <a:t>A study wishes to examine pre/post how well an instructional strategy the department is implementing works. To do this, we will need test scores, qualitative analysis of final term papers, and pre/post surveys to collect data that can’t be found in coursework.</a:t>
            </a:r>
          </a:p>
          <a:p>
            <a:pPr marL="285750" indent="-285750">
              <a:buFont typeface="Arial" panose="020B0604020202020204" pitchFamily="34" charset="0"/>
              <a:buChar char="•"/>
            </a:pPr>
            <a:endParaRPr lang="en-US" sz="1800" dirty="0"/>
          </a:p>
          <a:p>
            <a:endParaRPr lang="en-US" sz="1200" dirty="0"/>
          </a:p>
        </p:txBody>
      </p:sp>
      <p:graphicFrame>
        <p:nvGraphicFramePr>
          <p:cNvPr id="6" name="Table 6">
            <a:extLst>
              <a:ext uri="{FF2B5EF4-FFF2-40B4-BE49-F238E27FC236}">
                <a16:creationId xmlns:a16="http://schemas.microsoft.com/office/drawing/2014/main" id="{1D73BD96-C450-6748-E1C9-38468FC8F932}"/>
              </a:ext>
            </a:extLst>
          </p:cNvPr>
          <p:cNvGraphicFramePr>
            <a:graphicFrameLocks noGrp="1"/>
          </p:cNvGraphicFramePr>
          <p:nvPr/>
        </p:nvGraphicFramePr>
        <p:xfrm>
          <a:off x="945381" y="3012440"/>
          <a:ext cx="10301238" cy="3845560"/>
        </p:xfrm>
        <a:graphic>
          <a:graphicData uri="http://schemas.openxmlformats.org/drawingml/2006/table">
            <a:tbl>
              <a:tblPr firstRow="1" bandRow="1">
                <a:tableStyleId>{85BE263C-DBD7-4A20-BB59-AAB30ACAA65A}</a:tableStyleId>
              </a:tblPr>
              <a:tblGrid>
                <a:gridCol w="3433746">
                  <a:extLst>
                    <a:ext uri="{9D8B030D-6E8A-4147-A177-3AD203B41FA5}">
                      <a16:colId xmlns:a16="http://schemas.microsoft.com/office/drawing/2014/main" val="2418442108"/>
                    </a:ext>
                  </a:extLst>
                </a:gridCol>
                <a:gridCol w="3433746">
                  <a:extLst>
                    <a:ext uri="{9D8B030D-6E8A-4147-A177-3AD203B41FA5}">
                      <a16:colId xmlns:a16="http://schemas.microsoft.com/office/drawing/2014/main" val="2365062874"/>
                    </a:ext>
                  </a:extLst>
                </a:gridCol>
                <a:gridCol w="3433746">
                  <a:extLst>
                    <a:ext uri="{9D8B030D-6E8A-4147-A177-3AD203B41FA5}">
                      <a16:colId xmlns:a16="http://schemas.microsoft.com/office/drawing/2014/main" val="290006169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Bucket 1</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Bucket 2</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Bucket 3</a:t>
                      </a:r>
                    </a:p>
                  </a:txBody>
                  <a:tcPr>
                    <a:solidFill>
                      <a:srgbClr val="7030A0"/>
                    </a:solidFill>
                  </a:tcPr>
                </a:tc>
                <a:extLst>
                  <a:ext uri="{0D108BD9-81ED-4DB2-BD59-A6C34878D82A}">
                    <a16:rowId xmlns:a16="http://schemas.microsoft.com/office/drawing/2014/main" val="986945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instructional strategy is being implemented by the department. If this research study isn’t approved, we will be doing it anyhow.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tests and term papers are being implemented by the department and will occur if this study isn’t approved, I also want to get permission to use them for research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pre/post surveys serve no academic purpose and are only being done if this study is approved. So, the surveys are research-only procedures.</a:t>
                      </a:r>
                    </a:p>
                  </a:txBody>
                  <a:tcPr/>
                </a:tc>
                <a:extLst>
                  <a:ext uri="{0D108BD9-81ED-4DB2-BD59-A6C34878D82A}">
                    <a16:rowId xmlns:a16="http://schemas.microsoft.com/office/drawing/2014/main" val="3721224819"/>
                  </a:ext>
                </a:extLst>
              </a:tr>
              <a:tr h="370840">
                <a:tc>
                  <a:txBody>
                    <a:bodyPr/>
                    <a:lstStyle/>
                    <a:p>
                      <a:r>
                        <a:rPr lang="en-US" dirty="0"/>
                        <a:t>Teaching the class is an “instructor” only hat. </a:t>
                      </a:r>
                    </a:p>
                  </a:txBody>
                  <a:tcPr/>
                </a:tc>
                <a:tc>
                  <a:txBody>
                    <a:bodyPr/>
                    <a:lstStyle/>
                    <a:p>
                      <a:r>
                        <a:rPr lang="en-US" dirty="0"/>
                        <a:t>Collecting + grading the tests/papers is under my “Instructor” hat. </a:t>
                      </a:r>
                      <a:br>
                        <a:rPr lang="en-US" dirty="0"/>
                      </a:br>
                      <a:r>
                        <a:rPr lang="en-US" dirty="0"/>
                        <a:t>Asking permission to also analyze them for research purposes is my “researcher” hat. </a:t>
                      </a:r>
                    </a:p>
                  </a:txBody>
                  <a:tcPr/>
                </a:tc>
                <a:tc>
                  <a:txBody>
                    <a:bodyPr/>
                    <a:lstStyle/>
                    <a:p>
                      <a:r>
                        <a:rPr lang="en-US" dirty="0"/>
                        <a:t>Asking my students to complete the surveys is my “researcher” hat.</a:t>
                      </a:r>
                    </a:p>
                  </a:txBody>
                  <a:tcPr/>
                </a:tc>
                <a:extLst>
                  <a:ext uri="{0D108BD9-81ED-4DB2-BD59-A6C34878D82A}">
                    <a16:rowId xmlns:a16="http://schemas.microsoft.com/office/drawing/2014/main" val="167183196"/>
                  </a:ext>
                </a:extLst>
              </a:tr>
            </a:tbl>
          </a:graphicData>
        </a:graphic>
      </p:graphicFrame>
    </p:spTree>
    <p:extLst>
      <p:ext uri="{BB962C8B-B14F-4D97-AF65-F5344CB8AC3E}">
        <p14:creationId xmlns:p14="http://schemas.microsoft.com/office/powerpoint/2010/main" val="45464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2332B-ECEF-F531-0F8C-0AE6AC50D9F1}"/>
              </a:ext>
            </a:extLst>
          </p:cNvPr>
          <p:cNvSpPr>
            <a:spLocks noGrp="1"/>
          </p:cNvSpPr>
          <p:nvPr>
            <p:ph type="body" sz="quarter" idx="14"/>
          </p:nvPr>
        </p:nvSpPr>
        <p:spPr>
          <a:xfrm>
            <a:off x="876302" y="688752"/>
            <a:ext cx="10399183" cy="295978"/>
          </a:xfrm>
        </p:spPr>
        <p:txBody>
          <a:bodyPr/>
          <a:lstStyle/>
          <a:p>
            <a:r>
              <a:rPr lang="en-US" dirty="0"/>
              <a:t>Exempt 1</a:t>
            </a:r>
          </a:p>
        </p:txBody>
      </p:sp>
      <p:sp>
        <p:nvSpPr>
          <p:cNvPr id="3" name="Text Placeholder 2">
            <a:extLst>
              <a:ext uri="{FF2B5EF4-FFF2-40B4-BE49-F238E27FC236}">
                <a16:creationId xmlns:a16="http://schemas.microsoft.com/office/drawing/2014/main" id="{ED0874D3-2BB6-8DA4-58FE-AF4E3ECF0304}"/>
              </a:ext>
            </a:extLst>
          </p:cNvPr>
          <p:cNvSpPr>
            <a:spLocks noGrp="1"/>
          </p:cNvSpPr>
          <p:nvPr>
            <p:ph type="body" sz="quarter" idx="15"/>
          </p:nvPr>
        </p:nvSpPr>
        <p:spPr>
          <a:xfrm>
            <a:off x="885129" y="1444534"/>
            <a:ext cx="10177492" cy="361189"/>
          </a:xfrm>
        </p:spPr>
        <p:txBody>
          <a:bodyPr/>
          <a:lstStyle/>
          <a:p>
            <a:r>
              <a:rPr lang="en-US" sz="3200" b="1" dirty="0"/>
              <a:t>Example project design: implementation</a:t>
            </a:r>
            <a:endParaRPr lang="en-US" sz="3200" dirty="0"/>
          </a:p>
        </p:txBody>
      </p:sp>
      <p:sp>
        <p:nvSpPr>
          <p:cNvPr id="4" name="Text Placeholder 3">
            <a:extLst>
              <a:ext uri="{FF2B5EF4-FFF2-40B4-BE49-F238E27FC236}">
                <a16:creationId xmlns:a16="http://schemas.microsoft.com/office/drawing/2014/main" id="{E9C74727-3B60-6C49-65A9-2628083B0612}"/>
              </a:ext>
            </a:extLst>
          </p:cNvPr>
          <p:cNvSpPr>
            <a:spLocks noGrp="1"/>
          </p:cNvSpPr>
          <p:nvPr>
            <p:ph type="body" sz="quarter" idx="19"/>
          </p:nvPr>
        </p:nvSpPr>
        <p:spPr>
          <a:xfrm>
            <a:off x="876302" y="1866243"/>
            <a:ext cx="10177492" cy="4593309"/>
          </a:xfrm>
        </p:spPr>
        <p:txBody>
          <a:bodyPr/>
          <a:lstStyle/>
          <a:p>
            <a:pPr marL="285750" indent="-285750">
              <a:buFont typeface="Arial" panose="020B0604020202020204" pitchFamily="34" charset="0"/>
              <a:buChar char="•"/>
            </a:pPr>
            <a:r>
              <a:rPr lang="en-US" sz="1800" dirty="0"/>
              <a:t>Example consent form language:</a:t>
            </a:r>
          </a:p>
          <a:p>
            <a:pPr marL="0" indent="0">
              <a:buNone/>
            </a:pPr>
            <a:r>
              <a:rPr lang="en-US" sz="1800" dirty="0"/>
              <a:t>“We are asking you to take part in a research study to see how our well our new lesson works. This new lesson is being used across all courses. If you agree to take part in this research study about the lesson, we will ask you to complete a 5 minute survey at the start of the semester and a 5 minute survey at the end of the semester. The surveys will ask some questions about…. We are also asking for your permission to use your final test grades and to analyze your final papers you will complete as part of the class. Your academic data is protected by FERPA and, as such, we need your permission to use this data for research purposes. </a:t>
            </a:r>
          </a:p>
          <a:p>
            <a:pPr marL="0" indent="0">
              <a:buNone/>
            </a:pPr>
            <a:r>
              <a:rPr lang="en-US" sz="1800" dirty="0"/>
              <a:t>We recognize that you may be concerned that you might feel pressured to take part in the research study as the instructor is also grading you. To mitigate this, we have designed the study so your instructor will not know who did and did not choose to take part. A second research assistant will collect all the data and will create a data set that your instructor will only have access to after grades have gone out.”</a:t>
            </a:r>
            <a:endParaRPr lang="en-US" sz="1200" dirty="0"/>
          </a:p>
        </p:txBody>
      </p:sp>
    </p:spTree>
    <p:extLst>
      <p:ext uri="{BB962C8B-B14F-4D97-AF65-F5344CB8AC3E}">
        <p14:creationId xmlns:p14="http://schemas.microsoft.com/office/powerpoint/2010/main" val="3855016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2580</TotalTime>
  <Words>813</Words>
  <Application>Microsoft Office PowerPoint</Application>
  <PresentationFormat>Widescreen</PresentationFormat>
  <Paragraphs>82</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Lato</vt:lpstr>
      <vt:lpstr>Wingdings</vt:lpstr>
      <vt:lpstr>Office Theme</vt:lpstr>
      <vt:lpstr>PowerPoint Presentation</vt:lpstr>
      <vt:lpstr>PowerPoint Presentation</vt:lpstr>
      <vt:lpstr>Exempt 1 or “Educational Research” considerations</vt:lpstr>
      <vt:lpstr>PowerPoint Presentation</vt:lpstr>
      <vt:lpstr>PowerPoint Presentation</vt:lpstr>
      <vt:lpstr>PowerPoint Presentation</vt:lpstr>
      <vt:lpstr>PowerPoint Presentation</vt:lpstr>
      <vt:lpstr>PowerPoint Presentation</vt:lpstr>
      <vt:lpstr>PowerPoint Presentation</vt:lpstr>
    </vt:vector>
  </TitlesOfParts>
  <Company>Arizona State University OKED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Williams</dc:creator>
  <cp:lastModifiedBy>Williams, Erik</cp:lastModifiedBy>
  <cp:revision>415</cp:revision>
  <dcterms:created xsi:type="dcterms:W3CDTF">2016-09-19T15:57:38Z</dcterms:created>
  <dcterms:modified xsi:type="dcterms:W3CDTF">2024-04-03T17:53:18Z</dcterms:modified>
</cp:coreProperties>
</file>